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9.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46.xml.rels" ContentType="application/vnd.openxmlformats-package.relationships+xml"/>
  <Override PartName="/ppt/notesSlides/_rels/notesSlide3.xml.rels" ContentType="application/vnd.openxmlformats-package.relationships+xml"/>
  <Override PartName="/ppt/notesSlides/_rels/notesSlide47.xml.rels" ContentType="application/vnd.openxmlformats-package.relationships+xml"/>
  <Override PartName="/ppt/notesSlides/_rels/notesSlide4.xml.rels" ContentType="application/vnd.openxmlformats-package.relationships+xml"/>
  <Override PartName="/ppt/notesSlides/_rels/notesSlide48.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51.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media/image75.png" ContentType="image/png"/>
  <Override PartName="/ppt/media/image9.png" ContentType="image/png"/>
  <Override PartName="/ppt/media/image1.png" ContentType="image/png"/>
  <Override PartName="/ppt/media/image2.png" ContentType="image/png"/>
  <Override PartName="/ppt/media/image3.png" ContentType="image/png"/>
  <Override PartName="/ppt/media/image45.jpeg" ContentType="image/jpe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57.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52.jpeg" ContentType="image/jpeg"/>
  <Override PartName="/ppt/media/image18.png" ContentType="image/png"/>
  <Override PartName="/ppt/media/image19.png" ContentType="image/png"/>
  <Override PartName="/ppt/media/image40.jpeg" ContentType="image/jpeg"/>
  <Override PartName="/ppt/media/image20.png" ContentType="image/png"/>
  <Override PartName="/ppt/media/image58.jpeg" ContentType="image/jpeg"/>
  <Override PartName="/ppt/media/image21.png" ContentType="image/png"/>
  <Override PartName="/ppt/media/image22.png" ContentType="image/png"/>
  <Override PartName="/ppt/media/image47.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41.jpeg" ContentType="image/jpe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7.jpeg" ContentType="image/jpeg"/>
  <Override PartName="/ppt/media/image36.png" ContentType="image/png"/>
  <Override PartName="/ppt/media/image38.jpeg" ContentType="image/jpeg"/>
  <Override PartName="/ppt/media/image39.jpeg" ContentType="image/jpeg"/>
  <Override PartName="/ppt/media/image55.png" ContentType="image/png"/>
  <Override PartName="/ppt/media/image42.png" ContentType="image/png"/>
  <Override PartName="/ppt/media/image49.jpeg" ContentType="image/jpeg"/>
  <Override PartName="/ppt/media/image43.png" ContentType="image/png"/>
  <Override PartName="/ppt/media/image60.png" ContentType="image/png"/>
  <Override PartName="/ppt/media/image44.jpeg" ContentType="image/jpeg"/>
  <Override PartName="/ppt/media/image46.png" ContentType="image/png"/>
  <Override PartName="/ppt/media/image48.png" ContentType="image/png"/>
  <Override PartName="/ppt/media/image65.png" ContentType="image/png"/>
  <Override PartName="/ppt/media/image50.jpeg" ContentType="image/jpeg"/>
  <Override PartName="/ppt/media/image51.png" ContentType="image/png"/>
  <Override PartName="/ppt/media/image53.png" ContentType="image/png"/>
  <Override PartName="/ppt/media/image54.png" ContentType="image/png"/>
  <Override PartName="/ppt/media/image56.png" ContentType="image/png"/>
  <Override PartName="/ppt/media/image59.gif" ContentType="image/gif"/>
  <Override PartName="/ppt/media/image61.png" ContentType="image/png"/>
  <Override PartName="/ppt/media/image62.png" ContentType="image/png"/>
  <Override PartName="/ppt/media/image63.png" ContentType="image/png"/>
  <Override PartName="/ppt/media/image64.png" ContentType="image/png"/>
  <Override PartName="/ppt/media/image66.png" ContentType="image/png"/>
  <Override PartName="/ppt/media/image67.png" ContentType="image/png"/>
  <Override PartName="/ppt/media/image68.png" ContentType="image/png"/>
  <Override PartName="/ppt/media/image69.jpeg" ContentType="image/jpeg"/>
  <Override PartName="/ppt/media/image70.jpeg" ContentType="image/jpeg"/>
  <Override PartName="/ppt/media/image76.jpeg" ContentType="image/jpe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Lst>
  <p:sldSz cx="9906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
</Relationships>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756000" y="5078520"/>
            <a:ext cx="6047640" cy="4811040"/>
          </a:xfrm>
          <a:prstGeom prst="rect">
            <a:avLst/>
          </a:prstGeom>
        </p:spPr>
        <p:txBody>
          <a:bodyPr lIns="0" rIns="0" tIns="0" bIns="0"/>
          <a:p>
            <a:r>
              <a:rPr b="0" lang="it-IT" sz="2000" spc="-1" strike="noStrike">
                <a:solidFill>
                  <a:srgbClr val="000000"/>
                </a:solidFill>
                <a:uFill>
                  <a:solidFill>
                    <a:srgbClr val="ffffff"/>
                  </a:solidFill>
                </a:uFill>
                <a:latin typeface="Arial"/>
              </a:rPr>
              <a:t>Fai clic per modificare il formato delle note</a:t>
            </a:r>
            <a:endParaRPr b="0" lang="it-IT" sz="2000" spc="-1" strike="noStrike">
              <a:solidFill>
                <a:srgbClr val="000000"/>
              </a:solidFill>
              <a:uFill>
                <a:solidFill>
                  <a:srgbClr val="ffffff"/>
                </a:solidFill>
              </a:uFill>
              <a:latin typeface="Arial"/>
            </a:endParaRPr>
          </a:p>
        </p:txBody>
      </p:sp>
      <p:sp>
        <p:nvSpPr>
          <p:cNvPr id="357" name="PlaceHolder 2"/>
          <p:cNvSpPr>
            <a:spLocks noGrp="1"/>
          </p:cNvSpPr>
          <p:nvPr>
            <p:ph type="hdr"/>
          </p:nvPr>
        </p:nvSpPr>
        <p:spPr>
          <a:xfrm>
            <a:off x="0" y="0"/>
            <a:ext cx="3280680" cy="534240"/>
          </a:xfrm>
          <a:prstGeom prst="rect">
            <a:avLst/>
          </a:prstGeom>
        </p:spPr>
        <p:txBody>
          <a:bodyPr lIns="0" rIns="0" tIns="0" bIns="0"/>
          <a:p>
            <a:r>
              <a:rPr b="0" lang="it-IT" sz="1400" spc="-1" strike="noStrike">
                <a:solidFill>
                  <a:srgbClr val="000000"/>
                </a:solidFill>
                <a:uFill>
                  <a:solidFill>
                    <a:srgbClr val="ffffff"/>
                  </a:solidFill>
                </a:uFill>
                <a:latin typeface="Times New Roman"/>
              </a:rPr>
              <a:t> </a:t>
            </a:r>
            <a:endParaRPr b="0" lang="it-IT" sz="1400" spc="-1" strike="noStrike">
              <a:solidFill>
                <a:srgbClr val="000000"/>
              </a:solidFill>
              <a:uFill>
                <a:solidFill>
                  <a:srgbClr val="ffffff"/>
                </a:solidFill>
              </a:uFill>
              <a:latin typeface="Times New Roman"/>
            </a:endParaRPr>
          </a:p>
        </p:txBody>
      </p:sp>
      <p:sp>
        <p:nvSpPr>
          <p:cNvPr id="358" name="PlaceHolder 3"/>
          <p:cNvSpPr>
            <a:spLocks noGrp="1"/>
          </p:cNvSpPr>
          <p:nvPr>
            <p:ph type="dt"/>
          </p:nvPr>
        </p:nvSpPr>
        <p:spPr>
          <a:xfrm>
            <a:off x="4278960" y="0"/>
            <a:ext cx="3280680" cy="534240"/>
          </a:xfrm>
          <a:prstGeom prst="rect">
            <a:avLst/>
          </a:prstGeom>
        </p:spPr>
        <p:txBody>
          <a:bodyPr lIns="0" rIns="0" tIns="0" bIns="0"/>
          <a:p>
            <a:pPr algn="r"/>
            <a:r>
              <a:rPr b="0" lang="it-IT" sz="1400" spc="-1" strike="noStrike">
                <a:solidFill>
                  <a:srgbClr val="000000"/>
                </a:solidFill>
                <a:uFill>
                  <a:solidFill>
                    <a:srgbClr val="ffffff"/>
                  </a:solidFill>
                </a:uFill>
                <a:latin typeface="Times New Roman"/>
              </a:rPr>
              <a:t> </a:t>
            </a:r>
            <a:endParaRPr b="0" lang="it-IT" sz="1400" spc="-1" strike="noStrike">
              <a:solidFill>
                <a:srgbClr val="000000"/>
              </a:solidFill>
              <a:uFill>
                <a:solidFill>
                  <a:srgbClr val="ffffff"/>
                </a:solidFill>
              </a:uFill>
              <a:latin typeface="Times New Roman"/>
            </a:endParaRPr>
          </a:p>
        </p:txBody>
      </p:sp>
      <p:sp>
        <p:nvSpPr>
          <p:cNvPr id="359" name="PlaceHolder 4"/>
          <p:cNvSpPr>
            <a:spLocks noGrp="1"/>
          </p:cNvSpPr>
          <p:nvPr>
            <p:ph type="ftr"/>
          </p:nvPr>
        </p:nvSpPr>
        <p:spPr>
          <a:xfrm>
            <a:off x="0" y="10157400"/>
            <a:ext cx="3280680" cy="534240"/>
          </a:xfrm>
          <a:prstGeom prst="rect">
            <a:avLst/>
          </a:prstGeom>
        </p:spPr>
        <p:txBody>
          <a:bodyPr lIns="0" rIns="0" tIns="0" bIns="0" anchor="b"/>
          <a:p>
            <a:r>
              <a:rPr b="0" lang="it-IT" sz="1400" spc="-1" strike="noStrike">
                <a:solidFill>
                  <a:srgbClr val="000000"/>
                </a:solidFill>
                <a:uFill>
                  <a:solidFill>
                    <a:srgbClr val="ffffff"/>
                  </a:solidFill>
                </a:uFill>
                <a:latin typeface="Times New Roman"/>
              </a:rPr>
              <a:t> </a:t>
            </a:r>
            <a:endParaRPr b="0" lang="it-IT" sz="1400" spc="-1" strike="noStrike">
              <a:solidFill>
                <a:srgbClr val="000000"/>
              </a:solidFill>
              <a:uFill>
                <a:solidFill>
                  <a:srgbClr val="ffffff"/>
                </a:solidFill>
              </a:uFill>
              <a:latin typeface="Times New Roman"/>
            </a:endParaRPr>
          </a:p>
        </p:txBody>
      </p:sp>
      <p:sp>
        <p:nvSpPr>
          <p:cNvPr id="360" name="PlaceHolder 5"/>
          <p:cNvSpPr>
            <a:spLocks noGrp="1"/>
          </p:cNvSpPr>
          <p:nvPr>
            <p:ph type="sldNum"/>
          </p:nvPr>
        </p:nvSpPr>
        <p:spPr>
          <a:xfrm>
            <a:off x="4278960" y="10157400"/>
            <a:ext cx="3280680" cy="534240"/>
          </a:xfrm>
          <a:prstGeom prst="rect">
            <a:avLst/>
          </a:prstGeom>
        </p:spPr>
        <p:txBody>
          <a:bodyPr lIns="0" rIns="0" tIns="0" bIns="0" anchor="b"/>
          <a:p>
            <a:pPr algn="r"/>
            <a:fld id="{821FB96A-5350-42AA-8EC7-3C8F70EE3503}" type="slidenum">
              <a:rPr b="0" lang="it-IT" sz="1400" spc="-1" strike="noStrike">
                <a:solidFill>
                  <a:srgbClr val="000000"/>
                </a:solidFill>
                <a:uFill>
                  <a:solidFill>
                    <a:srgbClr val="ffffff"/>
                  </a:solidFill>
                </a:uFill>
                <a:latin typeface="Times New Roman"/>
              </a:rPr>
              <a:t>1</a:t>
            </a:fld>
            <a:endParaRPr b="0"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body"/>
          </p:nvPr>
        </p:nvSpPr>
        <p:spPr>
          <a:xfrm>
            <a:off x="709560" y="4862520"/>
            <a:ext cx="5679720" cy="4606560"/>
          </a:xfrm>
          <a:prstGeom prst="rect">
            <a:avLst/>
          </a:prstGeom>
        </p:spPr>
        <p:txBody>
          <a:bodyPr lIns="94680" rIns="94680" tIns="47520" bIns="47520"/>
          <a:p>
            <a:endParaRPr b="0" lang="it-IT" sz="2000" spc="-1" strike="noStrike">
              <a:solidFill>
                <a:srgbClr val="000000"/>
              </a:solidFill>
              <a:uFill>
                <a:solidFill>
                  <a:srgbClr val="ffffff"/>
                </a:solidFill>
              </a:uFill>
              <a:latin typeface="Arial"/>
            </a:endParaRPr>
          </a:p>
        </p:txBody>
      </p:sp>
      <p:sp>
        <p:nvSpPr>
          <p:cNvPr id="601"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98FD1591-FDB6-478D-BDB2-C1F06DCEF23C}"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FE542247-03B9-494C-81EC-496D83C79F68}"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19" name="PlaceHolder 2"/>
          <p:cNvSpPr>
            <a:spLocks noGrp="1"/>
          </p:cNvSpPr>
          <p:nvPr>
            <p:ph type="body"/>
          </p:nvPr>
        </p:nvSpPr>
        <p:spPr>
          <a:xfrm>
            <a:off x="679320" y="4716360"/>
            <a:ext cx="5438520" cy="4468320"/>
          </a:xfrm>
          <a:prstGeom prst="rect">
            <a:avLst/>
          </a:prstGeom>
        </p:spPr>
        <p:txBody>
          <a:bodyPr lIns="94680" rIns="94680" tIns="47520" bIns="47520" anchor="ctr"/>
          <a:p>
            <a:pPr>
              <a:lnSpc>
                <a:spcPct val="100000"/>
              </a:lnSpc>
            </a:pPr>
            <a:r>
              <a:rPr b="0" lang="it-IT" sz="2000" spc="-1" strike="noStrike">
                <a:solidFill>
                  <a:srgbClr val="000000"/>
                </a:solidFill>
                <a:uFill>
                  <a:solidFill>
                    <a:srgbClr val="ffffff"/>
                  </a:solidFill>
                </a:uFill>
                <a:latin typeface="Arial"/>
              </a:rPr>
              <a:t>There are approximately 7.3 million students in italy within primary and secondary education. Those with verified learning difficulties are about 4/5% of the student population – between 292,000 and 365,000 students. That is at least 1 per class in all schools at all levels. Students with LD are not a rarity. </a:t>
            </a:r>
            <a:endParaRPr b="0" lang="it-IT" sz="2000" spc="-1" strike="noStrike">
              <a:solidFill>
                <a:srgbClr val="000000"/>
              </a:solidFill>
              <a:uFill>
                <a:solidFill>
                  <a:srgbClr val="ffffff"/>
                </a:solidFill>
              </a:uFill>
              <a:latin typeface="Arial"/>
            </a:endParaRPr>
          </a:p>
          <a:p>
            <a:pPr>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D8D627E9-18B2-4FEA-BC8F-98C637BD7365}"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21" name="PlaceHolder 2"/>
          <p:cNvSpPr>
            <a:spLocks noGrp="1"/>
          </p:cNvSpPr>
          <p:nvPr>
            <p:ph type="body"/>
          </p:nvPr>
        </p:nvSpPr>
        <p:spPr>
          <a:xfrm>
            <a:off x="679320" y="4716360"/>
            <a:ext cx="5438520" cy="4468320"/>
          </a:xfrm>
          <a:prstGeom prst="rect">
            <a:avLst/>
          </a:prstGeom>
        </p:spPr>
        <p:txBody>
          <a:bodyPr lIns="94680" rIns="94680" tIns="47520" bIns="47520" anchor="ctr"/>
          <a:p>
            <a:pPr>
              <a:lnSpc>
                <a:spcPct val="100000"/>
              </a:lnSpc>
            </a:pPr>
            <a:r>
              <a:rPr b="0" lang="it-IT" sz="2000" spc="-1" strike="noStrike">
                <a:solidFill>
                  <a:srgbClr val="000000"/>
                </a:solidFill>
                <a:uFill>
                  <a:solidFill>
                    <a:srgbClr val="ffffff"/>
                  </a:solidFill>
                </a:uFill>
                <a:latin typeface="Arial"/>
              </a:rPr>
              <a:t>Which means quite simply that INCLUSION is fundamental to what we do and how we do it when it come to teaching. But that also means that WE need to understand and be aware of the various sub groups and categories that make up the students in our schools, our classes and be able to manage them accordingly. </a:t>
            </a:r>
            <a:endParaRPr b="0" lang="it-IT" sz="2000" spc="-1" strike="noStrike">
              <a:solidFill>
                <a:srgbClr val="000000"/>
              </a:solidFill>
              <a:uFill>
                <a:solidFill>
                  <a:srgbClr val="ffffff"/>
                </a:solidFill>
              </a:uFill>
              <a:latin typeface="Arial"/>
            </a:endParaRPr>
          </a:p>
          <a:p>
            <a:pPr>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F730A853-92CB-4F15-BF78-45BBE739CA3D}"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23" name="PlaceHolder 2"/>
          <p:cNvSpPr>
            <a:spLocks noGrp="1"/>
          </p:cNvSpPr>
          <p:nvPr>
            <p:ph type="body"/>
          </p:nvPr>
        </p:nvSpPr>
        <p:spPr>
          <a:xfrm>
            <a:off x="679320" y="4716360"/>
            <a:ext cx="5438520" cy="4468320"/>
          </a:xfrm>
          <a:prstGeom prst="rect">
            <a:avLst/>
          </a:prstGeom>
        </p:spPr>
        <p:txBody>
          <a:bodyPr lIns="94680" rIns="94680" tIns="47520" bIns="47520" anchor="ctr"/>
          <a:p>
            <a:pPr>
              <a:lnSpc>
                <a:spcPct val="100000"/>
              </a:lnSpc>
            </a:pPr>
            <a:r>
              <a:rPr b="0" lang="it-IT" sz="2000" spc="-1" strike="noStrike">
                <a:solidFill>
                  <a:srgbClr val="000000"/>
                </a:solidFill>
                <a:uFill>
                  <a:solidFill>
                    <a:srgbClr val="ffffff"/>
                  </a:solidFill>
                </a:uFill>
                <a:latin typeface="Arial"/>
              </a:rPr>
              <a:t>So who are they? Well, lets look again at the official indications : SLD , foreign Students and Special Needs. </a:t>
            </a:r>
            <a:endParaRPr b="0" lang="it-IT" sz="2000" spc="-1" strike="noStrike">
              <a:solidFill>
                <a:srgbClr val="000000"/>
              </a:solidFill>
              <a:uFill>
                <a:solidFill>
                  <a:srgbClr val="ffffff"/>
                </a:solidFill>
              </a:uFill>
              <a:latin typeface="Arial"/>
            </a:endParaRPr>
          </a:p>
          <a:p>
            <a:pPr>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PlaceHolder 1"/>
          <p:cNvSpPr>
            <a:spLocks noGrp="1"/>
          </p:cNvSpPr>
          <p:nvPr>
            <p:ph type="body"/>
          </p:nvPr>
        </p:nvSpPr>
        <p:spPr>
          <a:xfrm>
            <a:off x="709560" y="4862520"/>
            <a:ext cx="5679720" cy="4606560"/>
          </a:xfrm>
          <a:prstGeom prst="rect">
            <a:avLst/>
          </a:prstGeom>
        </p:spPr>
        <p:txBody>
          <a:bodyPr lIns="94680" rIns="94680" tIns="47520" bIns="47520"/>
          <a:p>
            <a:endParaRPr b="0" lang="it-IT" sz="2000" spc="-1" strike="noStrike">
              <a:solidFill>
                <a:srgbClr val="000000"/>
              </a:solidFill>
              <a:uFill>
                <a:solidFill>
                  <a:srgbClr val="ffffff"/>
                </a:solidFill>
              </a:uFill>
              <a:latin typeface="Arial"/>
            </a:endParaRPr>
          </a:p>
        </p:txBody>
      </p:sp>
      <p:sp>
        <p:nvSpPr>
          <p:cNvPr id="625"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DC584DA3-449D-4A4D-B0DC-3F3A3DB85C28}"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24ED0B4E-D6A7-4E19-B925-44240A429B79}"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27" name="PlaceHolder 2"/>
          <p:cNvSpPr>
            <a:spLocks noGrp="1"/>
          </p:cNvSpPr>
          <p:nvPr>
            <p:ph type="body"/>
          </p:nvPr>
        </p:nvSpPr>
        <p:spPr>
          <a:xfrm>
            <a:off x="679320" y="4716360"/>
            <a:ext cx="5438520" cy="4468320"/>
          </a:xfrm>
          <a:prstGeom prst="rect">
            <a:avLst/>
          </a:prstGeom>
        </p:spPr>
        <p:txBody>
          <a:bodyPr lIns="94680" rIns="94680" tIns="47520" bIns="47520" anchor="ctr"/>
          <a:p>
            <a:pPr marL="216000" indent="-216000">
              <a:lnSpc>
                <a:spcPct val="100000"/>
              </a:lnSpc>
            </a:pPr>
            <a:r>
              <a:rPr b="0" lang="it-IT" sz="2000" spc="-1" strike="noStrike">
                <a:solidFill>
                  <a:srgbClr val="000000"/>
                </a:solidFill>
                <a:uFill>
                  <a:solidFill>
                    <a:srgbClr val="ffffff"/>
                  </a:solidFill>
                </a:uFill>
                <a:latin typeface="Arial"/>
              </a:rPr>
              <a:t>Foreign languages for students with LD offer particular challenges english like french result as being unfortunate in this way especially if compared to German or Spanish which are more linear in terms of spelling and pronunciation but this DOES NOT MEAN THEY CANNOT LEARN A SECOND or EVEN THIRD LANGUAGE. It is up to the teacher to make sure we are providing the conditions to allow the student to do so.</a:t>
            </a:r>
            <a:endParaRPr b="0" lang="it-IT" sz="2000" spc="-1" strike="noStrike">
              <a:solidFill>
                <a:srgbClr val="000000"/>
              </a:solidFill>
              <a:uFill>
                <a:solidFill>
                  <a:srgbClr val="ffffff"/>
                </a:solidFill>
              </a:uFill>
              <a:latin typeface="Arial"/>
            </a:endParaRPr>
          </a:p>
          <a:p>
            <a:pPr marL="216000" indent="-216000">
              <a:lnSpc>
                <a:spcPct val="100000"/>
              </a:lnSpc>
            </a:pPr>
            <a:r>
              <a:rPr b="0" lang="it-IT" sz="2000" spc="-1" strike="noStrike">
                <a:solidFill>
                  <a:srgbClr val="000000"/>
                </a:solidFill>
                <a:uFill>
                  <a:solidFill>
                    <a:srgbClr val="ffffff"/>
                  </a:solidFill>
                </a:uFill>
                <a:latin typeface="Arial"/>
              </a:rPr>
              <a:t>English is very regular for the most part of vocabulary in terms of spelling; the problem is that the most common words tend to be older and come from other languages, hence there are many exceptions that make little sense to L2 speakers.</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178871C5-1DF9-49A9-8F52-B4002249D44D}"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29"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34C975F7-9818-4143-90EE-18A5AE937F48}"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31"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AC586E18-5FB9-40D5-9833-D6616EBEF32D}"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33"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E30C28E3-B1C9-4032-9296-F5722B60612E}"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35"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D9F00FBA-604A-413C-A2E3-F3CC02C8D245}"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37"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60BF94C9-BB41-4891-8042-B2332CF85002}"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03"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PlaceHolder 1"/>
          <p:cNvSpPr>
            <a:spLocks noGrp="1"/>
          </p:cNvSpPr>
          <p:nvPr>
            <p:ph type="body"/>
          </p:nvPr>
        </p:nvSpPr>
        <p:spPr>
          <a:xfrm>
            <a:off x="709560" y="4862520"/>
            <a:ext cx="5679720" cy="4606560"/>
          </a:xfrm>
          <a:prstGeom prst="rect">
            <a:avLst/>
          </a:prstGeom>
        </p:spPr>
        <p:txBody>
          <a:bodyPr lIns="94680" rIns="94680" tIns="47520" bIns="47520"/>
          <a:p>
            <a:endParaRPr b="0" lang="it-IT" sz="2000" spc="-1" strike="noStrike">
              <a:solidFill>
                <a:srgbClr val="000000"/>
              </a:solidFill>
              <a:uFill>
                <a:solidFill>
                  <a:srgbClr val="ffffff"/>
                </a:solidFill>
              </a:uFill>
              <a:latin typeface="Arial"/>
            </a:endParaRPr>
          </a:p>
        </p:txBody>
      </p:sp>
      <p:sp>
        <p:nvSpPr>
          <p:cNvPr id="639"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EDA961D3-8F67-4A5D-93E0-1AC40E302C10}"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D072E784-1230-48D2-9843-D2E1FE49AB3A}"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41"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97358D40-4418-4ADA-B5C0-90B66F2D1F33}"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43"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SO lets begin with the classroom – where we dedicate or up until now, have dedicated the majority of our energy in terms of preparation and creativity. Digital really is a source of support and material for Inlcusion. And if you are not up to speed as yet then I would strongly suggest you do so. So let’s begin with the classroom and the LIMBook / active book. For two very simple reasons: the first is that it offers a wonderful resource for ALL students to work with but secondly it includes functionalities which are of SPECIFIC benefit to LD learners.</a:t>
            </a:r>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ITE Plus functionality.</a:t>
            </a:r>
            <a:endParaRPr b="0" lang="it-IT" sz="20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B32BCDCD-9982-47CF-89E9-BA364B3600CE}"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45"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SO lets begin with the classroom – where we dedicate or up until now, have dedicated the majority of our energy in terms of preparation and creativity. Digital really is a source of support and material for Inlcusion. And if you are not up to speed as yet then I would strongly suggest you do so. So let’s begin with the classroom and the LIMBook / active book. For two very simple reasons: the first is that it offers a wonderful resource for ALL students to work with but secondly it includes functionalities which are of SPECIFIC benefit to LD learners.</a:t>
            </a:r>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ITE Plus functionality.</a:t>
            </a:r>
            <a:endParaRPr b="0" lang="it-IT" sz="2000" spc="-1" strike="noStrike">
              <a:solidFill>
                <a:srgbClr val="000000"/>
              </a:solidFill>
              <a:uFill>
                <a:solidFill>
                  <a:srgbClr val="ffffff"/>
                </a:solidFill>
              </a:u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15C16F29-A62A-45CC-8D6D-264B0D62569A}"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47"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SO lets begin with the classroom – where we dedicate or up until now, have dedicated the majority of our energy in terms of preparation and creativity. Digital really is a source of support and material for Inlcusion. And if you are not up to speed as yet then I would strongly suggest you do so. So let’s begin with the classroom and the LIMBook / active book. For two very simple reasons: the first is that it offers a wonderful resource for ALL students to work with but secondly it includes functionalities which are of SPECIFIC benefit to LD learners.</a:t>
            </a:r>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ITE Plus functionality.</a:t>
            </a:r>
            <a:endParaRPr b="0" lang="it-IT" sz="2000" spc="-1" strike="noStrike">
              <a:solidFill>
                <a:srgbClr val="000000"/>
              </a:solidFill>
              <a:uFill>
                <a:solidFill>
                  <a:srgbClr val="ffffff"/>
                </a:solidFill>
              </a:u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20336A70-3013-4A92-8EF9-673CB3BC86A6}"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49" name="PlaceHolder 2"/>
          <p:cNvSpPr>
            <a:spLocks noGrp="1"/>
          </p:cNvSpPr>
          <p:nvPr>
            <p:ph type="body"/>
          </p:nvPr>
        </p:nvSpPr>
        <p:spPr>
          <a:xfrm>
            <a:off x="679320" y="4716360"/>
            <a:ext cx="5438520" cy="4468320"/>
          </a:xfrm>
          <a:prstGeom prst="rect">
            <a:avLst/>
          </a:prstGeom>
        </p:spPr>
        <p:txBody>
          <a:bodyPr lIns="94680" rIns="94680" tIns="47520" bIns="47520" anchor="ctr"/>
          <a:p>
            <a:pPr marL="216000" indent="-216000">
              <a:lnSpc>
                <a:spcPct val="100000"/>
              </a:lnSpc>
            </a:pPr>
            <a:r>
              <a:rPr b="1" lang="it-IT" sz="2000" spc="-1" strike="noStrike">
                <a:solidFill>
                  <a:srgbClr val="000000"/>
                </a:solidFill>
                <a:uFill>
                  <a:solidFill>
                    <a:srgbClr val="ffffff"/>
                  </a:solidFill>
                </a:uFill>
                <a:latin typeface="Arial"/>
              </a:rPr>
              <a:t>Dyslexia and Linguistical ability</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Reading</a:t>
            </a:r>
            <a:r>
              <a:rPr b="0" lang="it-IT" sz="2000" spc="-1" strike="noStrike">
                <a:solidFill>
                  <a:srgbClr val="000000"/>
                </a:solidFill>
                <a:uFill>
                  <a:solidFill>
                    <a:srgbClr val="ffffff"/>
                  </a:solidFill>
                </a:uFill>
                <a:latin typeface="Arial"/>
              </a:rPr>
              <a:t>: texts must be short and clear. Use closed questions for comprehension including T/F or mulitple choice, and additional time allowance: phrases should be short, and avoid all ambiguity. Discrimate double negatives/ specific wording etc etc</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Writing</a:t>
            </a:r>
            <a:r>
              <a:rPr b="0" lang="it-IT" sz="2000" spc="-1" strike="noStrike">
                <a:solidFill>
                  <a:srgbClr val="000000"/>
                </a:solidFill>
                <a:uFill>
                  <a:solidFill>
                    <a:srgbClr val="ffffff"/>
                  </a:solidFill>
                </a:uFill>
                <a:latin typeface="Arial"/>
              </a:rPr>
              <a:t>: Guided. Including hints/tips for lexical items, grammar structures and above all ample time available</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Listening</a:t>
            </a:r>
            <a:r>
              <a:rPr b="0" lang="it-IT" sz="2000" spc="-1" strike="noStrike">
                <a:solidFill>
                  <a:srgbClr val="000000"/>
                </a:solidFill>
                <a:uFill>
                  <a:solidFill>
                    <a:srgbClr val="ffffff"/>
                  </a:solidFill>
                </a:uFill>
                <a:latin typeface="Arial"/>
              </a:rPr>
              <a:t>: Listening should not be a problem – but make sure comprehesion questions are “closed”. Provide time allowance and repeated listening opportunities. </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Speaking</a:t>
            </a:r>
            <a:r>
              <a:rPr b="0" lang="it-IT" sz="2000" spc="-1" strike="noStrike">
                <a:solidFill>
                  <a:srgbClr val="000000"/>
                </a:solidFill>
                <a:uFill>
                  <a:solidFill>
                    <a:srgbClr val="ffffff"/>
                  </a:solidFill>
                </a:uFill>
                <a:latin typeface="Arial"/>
              </a:rPr>
              <a:t>:  Provide a guide, scheme or hints to aid in Vocab recall.</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FABBCFBE-2024-4E3C-8A49-8722A1EACE8B}"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51" name="PlaceHolder 2"/>
          <p:cNvSpPr>
            <a:spLocks noGrp="1"/>
          </p:cNvSpPr>
          <p:nvPr>
            <p:ph type="body"/>
          </p:nvPr>
        </p:nvSpPr>
        <p:spPr>
          <a:xfrm>
            <a:off x="679320" y="4716360"/>
            <a:ext cx="5438520" cy="4468320"/>
          </a:xfrm>
          <a:prstGeom prst="rect">
            <a:avLst/>
          </a:prstGeom>
        </p:spPr>
        <p:txBody>
          <a:bodyPr lIns="94680" rIns="94680" tIns="47520" bIns="47520" anchor="ctr"/>
          <a:p>
            <a:pPr marL="216000" indent="-216000">
              <a:lnSpc>
                <a:spcPct val="100000"/>
              </a:lnSpc>
            </a:pPr>
            <a:r>
              <a:rPr b="1" lang="it-IT" sz="2000" spc="-1" strike="noStrike">
                <a:solidFill>
                  <a:srgbClr val="000000"/>
                </a:solidFill>
                <a:uFill>
                  <a:solidFill>
                    <a:srgbClr val="ffffff"/>
                  </a:solidFill>
                </a:uFill>
                <a:latin typeface="Arial"/>
              </a:rPr>
              <a:t>Dyslexia and Linguistical ability</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Reading</a:t>
            </a:r>
            <a:r>
              <a:rPr b="0" lang="it-IT" sz="2000" spc="-1" strike="noStrike">
                <a:solidFill>
                  <a:srgbClr val="000000"/>
                </a:solidFill>
                <a:uFill>
                  <a:solidFill>
                    <a:srgbClr val="ffffff"/>
                  </a:solidFill>
                </a:uFill>
                <a:latin typeface="Arial"/>
              </a:rPr>
              <a:t>: texts must be short and clear. Use closed questions for comprehension including T/F or mulitple choice, and additional time allowance: phrases should be short, and avoid all ambiguity. Discrimate double negatives/ specific wording etc etc</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Writing</a:t>
            </a:r>
            <a:r>
              <a:rPr b="0" lang="it-IT" sz="2000" spc="-1" strike="noStrike">
                <a:solidFill>
                  <a:srgbClr val="000000"/>
                </a:solidFill>
                <a:uFill>
                  <a:solidFill>
                    <a:srgbClr val="ffffff"/>
                  </a:solidFill>
                </a:uFill>
                <a:latin typeface="Arial"/>
              </a:rPr>
              <a:t>: Guided. Including hints/tips for lexical items, grammar structures and above all ample time available</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Listening</a:t>
            </a:r>
            <a:r>
              <a:rPr b="0" lang="it-IT" sz="2000" spc="-1" strike="noStrike">
                <a:solidFill>
                  <a:srgbClr val="000000"/>
                </a:solidFill>
                <a:uFill>
                  <a:solidFill>
                    <a:srgbClr val="ffffff"/>
                  </a:solidFill>
                </a:uFill>
                <a:latin typeface="Arial"/>
              </a:rPr>
              <a:t>: Listening should not be a problem – but make sure comprehesion questions are “closed”. Provide time allowance and repeated listening opportunities. </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Speaking</a:t>
            </a:r>
            <a:r>
              <a:rPr b="0" lang="it-IT" sz="2000" spc="-1" strike="noStrike">
                <a:solidFill>
                  <a:srgbClr val="000000"/>
                </a:solidFill>
                <a:uFill>
                  <a:solidFill>
                    <a:srgbClr val="ffffff"/>
                  </a:solidFill>
                </a:uFill>
                <a:latin typeface="Arial"/>
              </a:rPr>
              <a:t>:  Provide a guide, scheme or hints to aid in Vocab recall.</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A1C1E816-B018-41B7-94EE-41739A9DF95D}"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53" name="PlaceHolder 2"/>
          <p:cNvSpPr>
            <a:spLocks noGrp="1"/>
          </p:cNvSpPr>
          <p:nvPr>
            <p:ph type="body"/>
          </p:nvPr>
        </p:nvSpPr>
        <p:spPr>
          <a:xfrm>
            <a:off x="679320" y="4716360"/>
            <a:ext cx="5438520" cy="4468320"/>
          </a:xfrm>
          <a:prstGeom prst="rect">
            <a:avLst/>
          </a:prstGeom>
        </p:spPr>
        <p:txBody>
          <a:bodyPr lIns="94680" rIns="94680" tIns="47520" bIns="47520" anchor="ctr"/>
          <a:p>
            <a:pPr marL="216000" indent="-216000">
              <a:lnSpc>
                <a:spcPct val="100000"/>
              </a:lnSpc>
            </a:pPr>
            <a:r>
              <a:rPr b="1" lang="it-IT" sz="2000" spc="-1" strike="noStrike">
                <a:solidFill>
                  <a:srgbClr val="000000"/>
                </a:solidFill>
                <a:uFill>
                  <a:solidFill>
                    <a:srgbClr val="ffffff"/>
                  </a:solidFill>
                </a:uFill>
                <a:latin typeface="Arial"/>
              </a:rPr>
              <a:t>Dyslexia and Linguistical ability</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Reading</a:t>
            </a:r>
            <a:r>
              <a:rPr b="0" lang="it-IT" sz="2000" spc="-1" strike="noStrike">
                <a:solidFill>
                  <a:srgbClr val="000000"/>
                </a:solidFill>
                <a:uFill>
                  <a:solidFill>
                    <a:srgbClr val="ffffff"/>
                  </a:solidFill>
                </a:uFill>
                <a:latin typeface="Arial"/>
              </a:rPr>
              <a:t>: texts must be short and clear. Use closed questions for comprehension including T/F or mulitple choice, and additional time allowance: phrases should be short, and avoid all ambiguity. Discrimate double negatives/ specific wording etc etc</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Writing</a:t>
            </a:r>
            <a:r>
              <a:rPr b="0" lang="it-IT" sz="2000" spc="-1" strike="noStrike">
                <a:solidFill>
                  <a:srgbClr val="000000"/>
                </a:solidFill>
                <a:uFill>
                  <a:solidFill>
                    <a:srgbClr val="ffffff"/>
                  </a:solidFill>
                </a:uFill>
                <a:latin typeface="Arial"/>
              </a:rPr>
              <a:t>: Guided. Including hints/tips for lexical items, grammar structures and above all ample time available</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Listening</a:t>
            </a:r>
            <a:r>
              <a:rPr b="0" lang="it-IT" sz="2000" spc="-1" strike="noStrike">
                <a:solidFill>
                  <a:srgbClr val="000000"/>
                </a:solidFill>
                <a:uFill>
                  <a:solidFill>
                    <a:srgbClr val="ffffff"/>
                  </a:solidFill>
                </a:uFill>
                <a:latin typeface="Arial"/>
              </a:rPr>
              <a:t>: Listening should not be a problem – but make sure comprehesion questions are “closed”. Provide time allowance and repeated listening opportunities. </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Speaking</a:t>
            </a:r>
            <a:r>
              <a:rPr b="0" lang="it-IT" sz="2000" spc="-1" strike="noStrike">
                <a:solidFill>
                  <a:srgbClr val="000000"/>
                </a:solidFill>
                <a:uFill>
                  <a:solidFill>
                    <a:srgbClr val="ffffff"/>
                  </a:solidFill>
                </a:uFill>
                <a:latin typeface="Arial"/>
              </a:rPr>
              <a:t>:  Provide a guide, scheme or hints to aid in Vocab recall.</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8DC38144-8796-4320-974B-F13ED0C45AC2}"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55" name="PlaceHolder 2"/>
          <p:cNvSpPr>
            <a:spLocks noGrp="1"/>
          </p:cNvSpPr>
          <p:nvPr>
            <p:ph type="body"/>
          </p:nvPr>
        </p:nvSpPr>
        <p:spPr>
          <a:xfrm>
            <a:off x="679320" y="4716360"/>
            <a:ext cx="5438520" cy="4468320"/>
          </a:xfrm>
          <a:prstGeom prst="rect">
            <a:avLst/>
          </a:prstGeom>
        </p:spPr>
        <p:txBody>
          <a:bodyPr lIns="94680" rIns="94680" tIns="47520" bIns="47520" anchor="ctr"/>
          <a:p>
            <a:pPr marL="216000" indent="-216000">
              <a:lnSpc>
                <a:spcPct val="100000"/>
              </a:lnSpc>
            </a:pPr>
            <a:r>
              <a:rPr b="1" lang="it-IT" sz="2000" spc="-1" strike="noStrike">
                <a:solidFill>
                  <a:srgbClr val="000000"/>
                </a:solidFill>
                <a:uFill>
                  <a:solidFill>
                    <a:srgbClr val="ffffff"/>
                  </a:solidFill>
                </a:uFill>
                <a:latin typeface="Arial"/>
              </a:rPr>
              <a:t>Dyslexia and Linguistical ability</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Reading</a:t>
            </a:r>
            <a:r>
              <a:rPr b="0" lang="it-IT" sz="2000" spc="-1" strike="noStrike">
                <a:solidFill>
                  <a:srgbClr val="000000"/>
                </a:solidFill>
                <a:uFill>
                  <a:solidFill>
                    <a:srgbClr val="ffffff"/>
                  </a:solidFill>
                </a:uFill>
                <a:latin typeface="Arial"/>
              </a:rPr>
              <a:t>: texts must be short and clear. Use closed questions for comprehension including T/F or mulitple choice, and additional time allowance: phrases should be short, and avoid all ambiguity. Discrimate double negatives/ specific wording etc etc</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Writing</a:t>
            </a:r>
            <a:r>
              <a:rPr b="0" lang="it-IT" sz="2000" spc="-1" strike="noStrike">
                <a:solidFill>
                  <a:srgbClr val="000000"/>
                </a:solidFill>
                <a:uFill>
                  <a:solidFill>
                    <a:srgbClr val="ffffff"/>
                  </a:solidFill>
                </a:uFill>
                <a:latin typeface="Arial"/>
              </a:rPr>
              <a:t>: Guided. Including hints/tips for lexical items, grammar structures and above all ample time available</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Listening</a:t>
            </a:r>
            <a:r>
              <a:rPr b="0" lang="it-IT" sz="2000" spc="-1" strike="noStrike">
                <a:solidFill>
                  <a:srgbClr val="000000"/>
                </a:solidFill>
                <a:uFill>
                  <a:solidFill>
                    <a:srgbClr val="ffffff"/>
                  </a:solidFill>
                </a:uFill>
                <a:latin typeface="Arial"/>
              </a:rPr>
              <a:t>: Listening should not be a problem – but make sure comprehesion questions are “closed”. Provide time allowance and repeated listening opportunities. </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1" lang="it-IT" sz="2000" spc="-1" strike="noStrike">
                <a:solidFill>
                  <a:srgbClr val="000000"/>
                </a:solidFill>
                <a:uFill>
                  <a:solidFill>
                    <a:srgbClr val="ffffff"/>
                  </a:solidFill>
                </a:uFill>
                <a:latin typeface="Arial"/>
              </a:rPr>
              <a:t>Speaking</a:t>
            </a:r>
            <a:r>
              <a:rPr b="0" lang="it-IT" sz="2000" spc="-1" strike="noStrike">
                <a:solidFill>
                  <a:srgbClr val="000000"/>
                </a:solidFill>
                <a:uFill>
                  <a:solidFill>
                    <a:srgbClr val="ffffff"/>
                  </a:solidFill>
                </a:uFill>
                <a:latin typeface="Arial"/>
              </a:rPr>
              <a:t>:  Provide a guide, scheme or hints to aid in Vocab recall.</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5A53C8D5-7464-4956-975C-9472B55E2A32}"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57"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But is is very important to know also which of these materials are NOT suitable for LD students and again which materials could be adapted easily.</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So lets take a look at the activites to avoid : </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Odd one out</a:t>
            </a:r>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Word ordering</a:t>
            </a:r>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Word puzzles</a:t>
            </a:r>
            <a:endParaRPr b="0" lang="it-IT" sz="20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7AFB1B76-EC83-4850-BFCA-B34221FF3D82}"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05"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PlaceHolder 1"/>
          <p:cNvSpPr>
            <a:spLocks noGrp="1"/>
          </p:cNvSpPr>
          <p:nvPr>
            <p:ph type="body"/>
          </p:nvPr>
        </p:nvSpPr>
        <p:spPr>
          <a:xfrm>
            <a:off x="709560" y="4862520"/>
            <a:ext cx="5679720" cy="4606560"/>
          </a:xfrm>
          <a:prstGeom prst="rect">
            <a:avLst/>
          </a:prstGeom>
        </p:spPr>
        <p:txBody>
          <a:bodyPr lIns="94680" rIns="94680" tIns="47520" bIns="47520"/>
          <a:p>
            <a:endParaRPr b="0" lang="it-IT" sz="2000" spc="-1" strike="noStrike">
              <a:solidFill>
                <a:srgbClr val="000000"/>
              </a:solidFill>
              <a:uFill>
                <a:solidFill>
                  <a:srgbClr val="ffffff"/>
                </a:solidFill>
              </a:uFill>
              <a:latin typeface="Arial"/>
            </a:endParaRPr>
          </a:p>
        </p:txBody>
      </p:sp>
      <p:sp>
        <p:nvSpPr>
          <p:cNvPr id="659"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5DF5ECD3-3EDF-4E37-A33C-1C0532A7CF12}"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FDF78A07-A8D6-4286-AF42-B2A63ADE45FC}"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61" name="PlaceHolder 2"/>
          <p:cNvSpPr>
            <a:spLocks noGrp="1"/>
          </p:cNvSpPr>
          <p:nvPr>
            <p:ph type="body"/>
          </p:nvPr>
        </p:nvSpPr>
        <p:spPr>
          <a:xfrm>
            <a:off x="679320" y="4716360"/>
            <a:ext cx="5438520" cy="4468320"/>
          </a:xfrm>
          <a:prstGeom prst="rect">
            <a:avLst/>
          </a:prstGeom>
        </p:spPr>
        <p:txBody>
          <a:bodyPr lIns="94680" rIns="94680" tIns="47520" bIns="47520" anchor="ctr"/>
          <a:p>
            <a:pPr>
              <a:lnSpc>
                <a:spcPct val="100000"/>
              </a:lnSpc>
            </a:pPr>
            <a:r>
              <a:rPr b="0" lang="it-IT" sz="2000" spc="-1" strike="noStrike">
                <a:solidFill>
                  <a:srgbClr val="000000"/>
                </a:solidFill>
                <a:uFill>
                  <a:solidFill>
                    <a:srgbClr val="ffffff"/>
                  </a:solidFill>
                </a:uFill>
                <a:latin typeface="Arial"/>
              </a:rPr>
              <a:t>In terms of testing and evaluation, nothing changes. The learning objectives for the class are THE SAME FOR ALL. Having said that however, it is important to understand also that coherent measures must be made for assessment which coincide with each students Personal Learning Programme . Which is to assess his or her abilities, knowledge and skills in measured criteria and modality.</a:t>
            </a:r>
            <a:endParaRPr b="0" lang="it-IT" sz="2000" spc="-1" strike="noStrike">
              <a:solidFill>
                <a:srgbClr val="000000"/>
              </a:solidFill>
              <a:uFill>
                <a:solidFill>
                  <a:srgbClr val="ffffff"/>
                </a:solidFill>
              </a:uFill>
              <a:latin typeface="Arial"/>
            </a:endParaRPr>
          </a:p>
          <a:p>
            <a:pPr>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3BD13A7F-B10A-449E-8ECA-310F5D34F429}"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63" name="PlaceHolder 2"/>
          <p:cNvSpPr>
            <a:spLocks noGrp="1"/>
          </p:cNvSpPr>
          <p:nvPr>
            <p:ph type="body"/>
          </p:nvPr>
        </p:nvSpPr>
        <p:spPr>
          <a:xfrm>
            <a:off x="679320" y="4716360"/>
            <a:ext cx="5438520" cy="4468320"/>
          </a:xfrm>
          <a:prstGeom prst="rect">
            <a:avLst/>
          </a:prstGeom>
        </p:spPr>
        <p:txBody>
          <a:bodyPr lIns="94680" rIns="94680" tIns="47520" bIns="47520" anchor="ctr"/>
          <a:p>
            <a:pPr marL="216000" indent="-216000">
              <a:lnSpc>
                <a:spcPct val="100000"/>
              </a:lnSpc>
              <a:buClr>
                <a:srgbClr val="000000"/>
              </a:buClr>
              <a:buFont typeface="Wingdings" charset="2"/>
              <a:buChar char=""/>
            </a:pPr>
            <a:r>
              <a:rPr b="0" lang="it-IT" sz="2000" spc="-1" strike="noStrike">
                <a:solidFill>
                  <a:srgbClr val="000000"/>
                </a:solidFill>
                <a:uFill>
                  <a:solidFill>
                    <a:srgbClr val="ffffff"/>
                  </a:solidFill>
                </a:uFill>
                <a:latin typeface="Arial"/>
              </a:rPr>
              <a:t>Each student is individual in terms of gravity and type of dyslexia, personality and defense strategy</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0" lang="it-IT" sz="2000" spc="-1" strike="noStrike">
                <a:solidFill>
                  <a:srgbClr val="000000"/>
                </a:solidFill>
                <a:uFill>
                  <a:solidFill>
                    <a:srgbClr val="ffffff"/>
                  </a:solidFill>
                </a:uFill>
                <a:latin typeface="Arial"/>
              </a:rPr>
              <a:t>Maintaining the same score terms and objectives is fundamental but adapt singular activities where necessary from the material used for the whole group</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0" lang="it-IT" sz="2000" spc="-1" strike="noStrike">
                <a:solidFill>
                  <a:srgbClr val="000000"/>
                </a:solidFill>
                <a:uFill>
                  <a:solidFill>
                    <a:srgbClr val="ffffff"/>
                  </a:solidFill>
                </a:uFill>
                <a:latin typeface="Arial"/>
              </a:rPr>
              <a:t>When it comes to production above all, we are always trying to trip our students up, focusing on what they get wrong instead of focusing our attention on what they get right. When it comes to students with LD, we MUST focus on and assess what they get RIGHT. And it is something we need to learn to do more often with all of our students. Its not about how many RED PEN marks a student gets, but howe many GREEN TICKS. </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0" lang="it-IT" sz="2000" spc="-1" strike="noStrike">
                <a:solidFill>
                  <a:srgbClr val="000000"/>
                </a:solidFill>
                <a:uFill>
                  <a:solidFill>
                    <a:srgbClr val="ffffff"/>
                  </a:solidFill>
                </a:uFill>
                <a:latin typeface="Arial"/>
              </a:rPr>
              <a:t>During preparation and planning make sure you are allowing suitable time for students with LD. They should not have to deal with time pressure in such high stakes situations</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0" lang="it-IT" sz="2000" spc="-1" strike="noStrike">
                <a:solidFill>
                  <a:srgbClr val="000000"/>
                </a:solidFill>
                <a:uFill>
                  <a:solidFill>
                    <a:srgbClr val="ffffff"/>
                  </a:solidFill>
                </a:uFill>
                <a:latin typeface="Arial"/>
              </a:rPr>
              <a:t>Concede aids: these can aid the student bring forward what he knows, it can trigger the correct mental process for them to display thier capabilities this should not be denied.</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AAFF4215-1A08-45A1-A171-4A639BC6D28E}"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65" name="PlaceHolder 2"/>
          <p:cNvSpPr>
            <a:spLocks noGrp="1"/>
          </p:cNvSpPr>
          <p:nvPr>
            <p:ph type="body"/>
          </p:nvPr>
        </p:nvSpPr>
        <p:spPr>
          <a:xfrm>
            <a:off x="679320" y="4716360"/>
            <a:ext cx="5438520" cy="4468320"/>
          </a:xfrm>
          <a:prstGeom prst="rect">
            <a:avLst/>
          </a:prstGeom>
        </p:spPr>
        <p:txBody>
          <a:bodyPr lIns="94680" rIns="94680" tIns="47520" bIns="47520" anchor="ctr"/>
          <a:p>
            <a:pPr marL="216000" indent="-216000">
              <a:lnSpc>
                <a:spcPct val="100000"/>
              </a:lnSpc>
              <a:buClr>
                <a:srgbClr val="000000"/>
              </a:buClr>
              <a:buFont typeface="Wingdings" charset="2"/>
              <a:buChar char=""/>
            </a:pPr>
            <a:r>
              <a:rPr b="0" lang="it-IT" sz="2000" spc="-1" strike="noStrike">
                <a:solidFill>
                  <a:srgbClr val="000000"/>
                </a:solidFill>
                <a:uFill>
                  <a:solidFill>
                    <a:srgbClr val="ffffff"/>
                  </a:solidFill>
                </a:uFill>
                <a:latin typeface="Arial"/>
              </a:rPr>
              <a:t> </a:t>
            </a:r>
            <a:r>
              <a:rPr b="0" lang="it-IT" sz="1200" spc="-1" strike="noStrike">
                <a:solidFill>
                  <a:srgbClr val="000000"/>
                </a:solidFill>
                <a:uFill>
                  <a:solidFill>
                    <a:srgbClr val="ffffff"/>
                  </a:solidFill>
                </a:uFill>
                <a:latin typeface="Arial"/>
              </a:rPr>
              <a:t>I corsi di lingue straniere Pearson offrono i test e le verifiche anche adattati in versione DSA, secondo i criteri appena visti, sia in versione cartacea, si in formato WORD.</a:t>
            </a:r>
            <a:endParaRPr b="0" lang="it-IT" sz="20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b="0" lang="it-IT" sz="1200" spc="-1" strike="noStrike">
                <a:solidFill>
                  <a:srgbClr val="000000"/>
                </a:solidFill>
                <a:uFill>
                  <a:solidFill>
                    <a:srgbClr val="ffffff"/>
                  </a:solidFill>
                </a:uFill>
                <a:latin typeface="Arial"/>
              </a:rPr>
              <a:t>L’insegnante può partire dalla versione WORD adattandoli ulteriormente se necessario, abbreviandoli, modificandoli secondo le esigenze specifiche dei suoi studenti.</a:t>
            </a:r>
            <a:endParaRPr b="0" lang="it-IT" sz="2000" spc="-1" strike="noStrike">
              <a:solidFill>
                <a:srgbClr val="000000"/>
              </a:solidFill>
              <a:uFill>
                <a:solidFill>
                  <a:srgbClr val="ffffff"/>
                </a:solidFill>
              </a:uFill>
              <a:latin typeface="Arial"/>
            </a:endParaRPr>
          </a:p>
          <a:p>
            <a:pPr>
              <a:lnSpc>
                <a:spcPct val="100000"/>
              </a:lnSpc>
              <a:buClr>
                <a:srgbClr val="000000"/>
              </a:buClr>
              <a:buFont typeface="Wingdings" charset="2"/>
              <a:buChar char=""/>
            </a:pPr>
            <a:r>
              <a:rPr b="0" lang="it-IT" sz="2000" spc="-1" strike="noStrike">
                <a:solidFill>
                  <a:srgbClr val="000000"/>
                </a:solidFill>
                <a:uFill>
                  <a:solidFill>
                    <a:srgbClr val="ffffff"/>
                  </a:solidFill>
                </a:uFill>
                <a:latin typeface="Arial"/>
              </a:rPr>
              <a:t>Then the same test adapted for DSA (dyslexia) indicate and read the higlighted areas next to each exercise</a:t>
            </a:r>
            <a:endParaRPr b="0" lang="it-IT" sz="2000" spc="-1" strike="noStrike">
              <a:solidFill>
                <a:srgbClr val="000000"/>
              </a:solidFill>
              <a:uFill>
                <a:solidFill>
                  <a:srgbClr val="ffffff"/>
                </a:solidFill>
              </a:uFill>
              <a:latin typeface="Arial"/>
            </a:endParaRPr>
          </a:p>
          <a:p>
            <a:pPr>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707D85A3-798C-4D1A-B60C-CDCAD55ACF5A}"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67"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PlaceHolder 1"/>
          <p:cNvSpPr>
            <a:spLocks noGrp="1"/>
          </p:cNvSpPr>
          <p:nvPr>
            <p:ph type="body"/>
          </p:nvPr>
        </p:nvSpPr>
        <p:spPr>
          <a:xfrm>
            <a:off x="709560" y="4862520"/>
            <a:ext cx="5679720" cy="4606560"/>
          </a:xfrm>
          <a:prstGeom prst="rect">
            <a:avLst/>
          </a:prstGeom>
        </p:spPr>
        <p:txBody>
          <a:bodyPr lIns="94680" rIns="94680" tIns="47520" bIns="47520"/>
          <a:p>
            <a:endParaRPr b="0" lang="it-IT" sz="2000" spc="-1" strike="noStrike">
              <a:solidFill>
                <a:srgbClr val="000000"/>
              </a:solidFill>
              <a:uFill>
                <a:solidFill>
                  <a:srgbClr val="ffffff"/>
                </a:solidFill>
              </a:uFill>
              <a:latin typeface="Arial"/>
            </a:endParaRPr>
          </a:p>
        </p:txBody>
      </p:sp>
      <p:sp>
        <p:nvSpPr>
          <p:cNvPr id="669"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28B76401-C400-4D0D-9304-259D1C3B0FB5}"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CDC6E21F-E70C-482A-B84B-0043816B877C}"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71"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7BC2B42E-0378-40AF-AE8F-636DE54C2A04}"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73"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98AA9324-EC5D-40B5-9C97-A663E3B8B131}"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75"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1C98A13E-1815-47A0-B804-561244761159}"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77"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type="body"/>
          </p:nvPr>
        </p:nvSpPr>
        <p:spPr>
          <a:xfrm>
            <a:off x="709560" y="4862520"/>
            <a:ext cx="5679720" cy="4606560"/>
          </a:xfrm>
          <a:prstGeom prst="rect">
            <a:avLst/>
          </a:prstGeom>
        </p:spPr>
        <p:txBody>
          <a:bodyPr lIns="94680" rIns="94680" tIns="47520" bIns="47520"/>
          <a:p>
            <a:endParaRPr b="0" lang="it-IT" sz="2000" spc="-1" strike="noStrike">
              <a:solidFill>
                <a:srgbClr val="000000"/>
              </a:solidFill>
              <a:uFill>
                <a:solidFill>
                  <a:srgbClr val="ffffff"/>
                </a:solidFill>
              </a:uFill>
              <a:latin typeface="Arial"/>
            </a:endParaRPr>
          </a:p>
        </p:txBody>
      </p:sp>
      <p:sp>
        <p:nvSpPr>
          <p:cNvPr id="607"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21766083-DC8C-4B82-822F-587229EC3D8A}"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3AD3ED72-C84B-4E75-B29E-8A496EC7EDE7}"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79"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E2C87D67-7CE1-42C4-9B80-7A80D1DE35DA}"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81"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D8FC1C00-4934-418F-B291-6D0F31EAAF82}"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83"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56C2FBD7-0C74-43C1-8B58-808EE1A8803D}"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85"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0BFE51B3-0469-4495-9E6B-579A851587AC}"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87"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Digital use in study should not remain in the classroom. Especially when we know students are connected almost continuously outside the classroom. One of the most successful methods of structuring, managing and helping students deal with thier homework is to use a blended learning platform which deals specifically with the course studied in the classroom:</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Explain final points as necessities to make blended learning work for LD students ( funnily they all fall into EXACTLY what MEL does =))</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E27013C8-10F1-4B07-AFA7-36B7B91B20E5}"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89"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Course specific – it is fundamental that students have continuity between class work and homework – they need to be working on the same structures, explanations, concepts and ideas as they have been in class</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Structured: students need to be guided in self study – more so than in the classroom as they are missing the most important element of the class – the teacher. But it needs to be structured also to the individual needs of the student LD or not</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Revision, repetition – students need to be able to work at thier own pace especially when without a teacher on hand to keep them steady – they need feedback instantly to be able to make the adjustments they require to move ahead</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Feedback – as a teacher to personalise and structure self study work we need a full and complete picture of what the class is doing and also of each individual student so as to react and act upon the needs and requirements of the class and the individual student – but we need it instantly and readily visibile to see and interpret.</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PlaceHolder 1"/>
          <p:cNvSpPr>
            <a:spLocks noGrp="1"/>
          </p:cNvSpPr>
          <p:nvPr>
            <p:ph type="body"/>
          </p:nvPr>
        </p:nvSpPr>
        <p:spPr>
          <a:xfrm>
            <a:off x="709560" y="4862520"/>
            <a:ext cx="5679720" cy="4606560"/>
          </a:xfrm>
          <a:prstGeom prst="rect">
            <a:avLst/>
          </a:prstGeom>
        </p:spPr>
        <p:txBody>
          <a:bodyPr lIns="94680" rIns="94680" tIns="47520" bIns="47520"/>
          <a:p>
            <a:r>
              <a:rPr b="0" lang="it-IT" sz="2000" spc="-1" strike="noStrike">
                <a:solidFill>
                  <a:srgbClr val="000000"/>
                </a:solidFill>
                <a:uFill>
                  <a:solidFill>
                    <a:srgbClr val="ffffff"/>
                  </a:solidFill>
                </a:uFill>
                <a:latin typeface="Arial"/>
              </a:rPr>
              <a:t>Explain how MEL works</a:t>
            </a:r>
            <a:endParaRPr b="0" lang="it-IT" sz="2000" spc="-1" strike="noStrike">
              <a:solidFill>
                <a:srgbClr val="000000"/>
              </a:solidFill>
              <a:uFill>
                <a:solidFill>
                  <a:srgbClr val="ffffff"/>
                </a:solidFill>
              </a:uFill>
              <a:latin typeface="Arial"/>
            </a:endParaRPr>
          </a:p>
        </p:txBody>
      </p:sp>
      <p:sp>
        <p:nvSpPr>
          <p:cNvPr id="691"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6952BCF8-EAFD-4B57-B13C-78DDF825B48C}" type="slidenum">
              <a:rPr b="0" lang="it-IT" sz="1200" spc="-1" strike="noStrike">
                <a:solidFill>
                  <a:srgbClr val="000000"/>
                </a:solidFill>
                <a:uFill>
                  <a:solidFill>
                    <a:srgbClr val="ffffff"/>
                  </a:solidFill>
                </a:uFill>
                <a:latin typeface="Arial"/>
                <a:ea typeface="+mn-ea"/>
              </a:rPr>
              <a:t>1</a:t>
            </a:fld>
            <a:endParaRPr b="0" lang="it-IT" sz="1400" spc="-1" strike="noStrike">
              <a:solidFill>
                <a:srgbClr val="000000"/>
              </a:solidFill>
              <a:uFill>
                <a:solidFill>
                  <a:srgbClr val="ffffff"/>
                </a:solidFill>
              </a:uFill>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9A3BF004-E83F-4D6A-B882-B29B69F00315}"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93"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3BD0BDF4-4579-43B3-84B2-8836C4B0DAE9}" type="slidenum">
              <a:rPr b="0" lang="it-IT" sz="1200" spc="-1" strike="noStrike">
                <a:solidFill>
                  <a:srgbClr val="000000"/>
                </a:solidFill>
                <a:uFill>
                  <a:solidFill>
                    <a:srgbClr val="ffffff"/>
                  </a:solidFill>
                </a:uFill>
                <a:latin typeface="Arial"/>
                <a:ea typeface="ＭＳ Ｐゴシック"/>
              </a:rPr>
              <a:t>&lt;numero&gt;</a:t>
            </a:fld>
            <a:endParaRPr b="0" lang="it-IT" sz="1400" spc="-1" strike="noStrike">
              <a:solidFill>
                <a:srgbClr val="000000"/>
              </a:solidFill>
              <a:uFill>
                <a:solidFill>
                  <a:srgbClr val="ffffff"/>
                </a:solidFill>
              </a:uFill>
              <a:latin typeface="Times New Roman"/>
            </a:endParaRPr>
          </a:p>
        </p:txBody>
      </p:sp>
      <p:sp>
        <p:nvSpPr>
          <p:cNvPr id="695"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92A1F2E5-70D6-41B4-A994-AAB053106E53}"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09"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This is a little infographic on Dyslexia</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Points to remember: expand on the main points: Organisational skills – clear instructions, cutting out jargon and teacher talk and being concise; specific instructions are important for these students,organisational skills – expecially important when it comes to homework; time allowance – the teacher should be catering for this when planning lessons; background noise – a hindrance and distraction to all, and not always easy to deal with but focusing attention on specific points and making sure activities and planning take into account the environment in and around the classroom.</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Seeing the big picture &amp; connecting ideas: making sure, as a teacher, you are providing the context and application in real life of whats being studied, situational examples are especially important here and they should be varied.</a:t>
            </a:r>
            <a:endParaRPr b="0" lang="it-IT" sz="2000" spc="-1" strike="noStrike">
              <a:solidFill>
                <a:srgbClr val="000000"/>
              </a:solidFill>
              <a:uFill>
                <a:solidFill>
                  <a:srgbClr val="ffffff"/>
                </a:solidFill>
              </a:uFill>
              <a:latin typeface="Arial"/>
            </a:endParaRPr>
          </a:p>
          <a:p>
            <a:pPr marL="216000" indent="-216000">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PlaceHolder 1"/>
          <p:cNvSpPr>
            <a:spLocks noGrp="1"/>
          </p:cNvSpPr>
          <p:nvPr>
            <p:ph type="body"/>
          </p:nvPr>
        </p:nvSpPr>
        <p:spPr>
          <a:xfrm>
            <a:off x="709560" y="4862520"/>
            <a:ext cx="5679720" cy="4606560"/>
          </a:xfrm>
          <a:prstGeom prst="rect">
            <a:avLst/>
          </a:prstGeom>
        </p:spPr>
        <p:txBody>
          <a:bodyPr lIns="94680" rIns="94680" tIns="47520" bIns="47520"/>
          <a:p>
            <a:endParaRPr b="0" lang="it-IT" sz="2000" spc="-1" strike="noStrike">
              <a:solidFill>
                <a:srgbClr val="000000"/>
              </a:solidFill>
              <a:uFill>
                <a:solidFill>
                  <a:srgbClr val="ffffff"/>
                </a:solidFill>
              </a:uFill>
              <a:latin typeface="Arial"/>
            </a:endParaRPr>
          </a:p>
        </p:txBody>
      </p:sp>
      <p:sp>
        <p:nvSpPr>
          <p:cNvPr id="697" name="TextShape 2"/>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D6F0D0EA-3500-4CF6-8E11-19EA71F59E9C}" type="slidenum">
              <a:rPr b="0" lang="it-IT" sz="1200" spc="-1" strike="noStrike">
                <a:solidFill>
                  <a:srgbClr val="000000"/>
                </a:solidFill>
                <a:uFill>
                  <a:solidFill>
                    <a:srgbClr val="ffffff"/>
                  </a:solidFill>
                </a:uFill>
                <a:latin typeface="Arial"/>
                <a:ea typeface="ＭＳ Ｐゴシック"/>
              </a:rPr>
              <a:t>&lt;numero&gt;</a:t>
            </a:fld>
            <a:endParaRPr b="0" lang="it-IT"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2E480342-65E9-4029-ABDA-ED09471D1860}"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11" name="PlaceHolder 2"/>
          <p:cNvSpPr>
            <a:spLocks noGrp="1"/>
          </p:cNvSpPr>
          <p:nvPr>
            <p:ph type="body"/>
          </p:nvPr>
        </p:nvSpPr>
        <p:spPr>
          <a:xfrm>
            <a:off x="679320" y="4716360"/>
            <a:ext cx="5438520" cy="4468320"/>
          </a:xfrm>
          <a:prstGeom prst="rect">
            <a:avLst/>
          </a:prstGeom>
        </p:spPr>
        <p:txBody>
          <a:bodyPr lIns="94680" rIns="94680" tIns="47520" bIns="47520" anchor="ctr"/>
          <a:p>
            <a:pPr>
              <a:lnSpc>
                <a:spcPct val="100000"/>
              </a:lnSpc>
            </a:pPr>
            <a:r>
              <a:rPr b="0" lang="it-IT" sz="2000" spc="-1" strike="noStrike">
                <a:solidFill>
                  <a:srgbClr val="000000"/>
                </a:solidFill>
                <a:uFill>
                  <a:solidFill>
                    <a:srgbClr val="ffffff"/>
                  </a:solidFill>
                </a:uFill>
                <a:latin typeface="Arial"/>
              </a:rPr>
              <a:t>There are approximately 7.3 million students in italy within primary and secondary education. Those with verified learning difficulties are about 4/5% of the student population – between 292,000 and 365,000 students. That is at least 1 per class in all schools at all levels. Students with LD are not a rarity. </a:t>
            </a:r>
            <a:endParaRPr b="0" lang="it-IT" sz="2000" spc="-1" strike="noStrike">
              <a:solidFill>
                <a:srgbClr val="000000"/>
              </a:solidFill>
              <a:uFill>
                <a:solidFill>
                  <a:srgbClr val="ffffff"/>
                </a:solidFill>
              </a:uFill>
              <a:latin typeface="Arial"/>
            </a:endParaRPr>
          </a:p>
          <a:p>
            <a:pPr>
              <a:lnSpc>
                <a:spcPct val="100000"/>
              </a:lnSpc>
            </a:pPr>
            <a:endParaRPr b="0" lang="it-IT" sz="20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5D75715F-C01D-40DE-BBF5-2FF1E0743C17}"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13"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C9F95AA1-89FE-4750-8142-87D5B0D7F6E6}"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15" name="PlaceHolder 2"/>
          <p:cNvSpPr>
            <a:spLocks noGrp="1"/>
          </p:cNvSpPr>
          <p:nvPr>
            <p:ph type="body"/>
          </p:nvPr>
        </p:nvSpPr>
        <p:spPr>
          <a:xfrm>
            <a:off x="679320" y="4716360"/>
            <a:ext cx="5438520" cy="4468320"/>
          </a:xfrm>
          <a:prstGeom prst="rect">
            <a:avLst/>
          </a:prstGeom>
        </p:spPr>
        <p:txBody>
          <a:bodyPr lIns="94680" rIns="94680" tIns="47520" bIns="47520" anchor="ctr"/>
          <a:p>
            <a:endParaRPr b="0" lang="it-IT" sz="20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TextShape 1"/>
          <p:cNvSpPr txBox="1"/>
          <p:nvPr/>
        </p:nvSpPr>
        <p:spPr>
          <a:xfrm>
            <a:off x="4021200" y="9720360"/>
            <a:ext cx="3076200" cy="512280"/>
          </a:xfrm>
          <a:prstGeom prst="rect">
            <a:avLst/>
          </a:prstGeom>
          <a:noFill/>
          <a:ln w="9360">
            <a:noFill/>
          </a:ln>
        </p:spPr>
        <p:txBody>
          <a:bodyPr lIns="94680" rIns="94680" tIns="47520" bIns="47520" anchor="b"/>
          <a:p>
            <a:pPr algn="r">
              <a:lnSpc>
                <a:spcPct val="100000"/>
              </a:lnSpc>
            </a:pPr>
            <a:fld id="{3392385E-B31F-438B-A4CA-E40D3B261813}" type="slidenum">
              <a:rPr b="0" lang="it-IT" sz="1200" spc="-1" strike="noStrike">
                <a:solidFill>
                  <a:srgbClr val="000000"/>
                </a:solidFill>
                <a:uFill>
                  <a:solidFill>
                    <a:srgbClr val="ffffff"/>
                  </a:solidFill>
                </a:uFill>
                <a:latin typeface="Arial"/>
                <a:ea typeface="ＭＳ Ｐゴシック"/>
              </a:rPr>
              <a:t>1</a:t>
            </a:fld>
            <a:endParaRPr b="0" lang="it-IT" sz="1400" spc="-1" strike="noStrike">
              <a:solidFill>
                <a:srgbClr val="000000"/>
              </a:solidFill>
              <a:uFill>
                <a:solidFill>
                  <a:srgbClr val="ffffff"/>
                </a:solidFill>
              </a:uFill>
              <a:latin typeface="Times New Roman"/>
            </a:endParaRPr>
          </a:p>
        </p:txBody>
      </p:sp>
      <p:sp>
        <p:nvSpPr>
          <p:cNvPr id="617" name="PlaceHolder 2"/>
          <p:cNvSpPr>
            <a:spLocks noGrp="1"/>
          </p:cNvSpPr>
          <p:nvPr>
            <p:ph type="body"/>
          </p:nvPr>
        </p:nvSpPr>
        <p:spPr>
          <a:xfrm>
            <a:off x="679320" y="4716360"/>
            <a:ext cx="5438520" cy="4468320"/>
          </a:xfrm>
          <a:prstGeom prst="rect">
            <a:avLst/>
          </a:prstGeom>
        </p:spPr>
        <p:txBody>
          <a:bodyPr lIns="94680" rIns="94680" tIns="47520" bIns="47520" anchor="ctr"/>
          <a:p>
            <a:r>
              <a:rPr b="0" lang="it-IT" sz="2000" spc="-1" strike="noStrike">
                <a:solidFill>
                  <a:srgbClr val="000000"/>
                </a:solidFill>
                <a:uFill>
                  <a:solidFill>
                    <a:srgbClr val="ffffff"/>
                  </a:solidFill>
                </a:uFill>
                <a:latin typeface="Arial"/>
              </a:rPr>
              <a:t>But why should we be making such a big deal out of it all? Why do we care? Because quite simply EDUCATION IS FOR EVERYONE. Why shouldnt it be. The MIUR even states that: (read quote)</a:t>
            </a:r>
            <a:endParaRPr b="0" lang="it-IT" sz="2000" spc="-1" strike="noStrike">
              <a:solidFill>
                <a:srgbClr val="000000"/>
              </a:solidFill>
              <a:uFill>
                <a:solidFill>
                  <a:srgbClr val="ffffff"/>
                </a:solidFill>
              </a:uFill>
              <a:latin typeface="Arial"/>
            </a:endParaRPr>
          </a:p>
          <a:p>
            <a:r>
              <a:rPr b="0" lang="it-IT" sz="2000" spc="-1" strike="noStrike">
                <a:solidFill>
                  <a:srgbClr val="000000"/>
                </a:solidFill>
                <a:uFill>
                  <a:solidFill>
                    <a:srgbClr val="ffffff"/>
                  </a:solidFill>
                </a:uFill>
                <a:latin typeface="Arial"/>
              </a:rPr>
              <a:t>We need to be able to take this primary notion on as part and parcel of what we do if we want to successful provide a positive learning environment to our students</a:t>
            </a:r>
            <a:endParaRPr b="0" lang="it-IT"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2.png"/><Relationship Id="rId3" Type="http://schemas.openxmlformats.org/officeDocument/2006/relationships/image" Target="../media/image33.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2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png"/><Relationship Id="rId3" Type="http://schemas.openxmlformats.org/officeDocument/2006/relationships/image" Target="../media/image26.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8.png"/><Relationship Id="rId3" Type="http://schemas.openxmlformats.org/officeDocument/2006/relationships/image" Target="../media/image29.png"/>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8"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27"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28"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9"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0"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32"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33"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34"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36"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37"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38"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40"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41"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42"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44"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45"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47"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48"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49"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50"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52"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53"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354" name="" descr=""/>
          <p:cNvPicPr/>
          <p:nvPr/>
        </p:nvPicPr>
        <p:blipFill>
          <a:blip r:embed="rId2"/>
          <a:stretch/>
        </p:blipFill>
        <p:spPr>
          <a:xfrm>
            <a:off x="2451960" y="6265440"/>
            <a:ext cx="357840" cy="285480"/>
          </a:xfrm>
          <a:prstGeom prst="rect">
            <a:avLst/>
          </a:prstGeom>
          <a:ln>
            <a:noFill/>
          </a:ln>
        </p:spPr>
      </p:pic>
      <p:pic>
        <p:nvPicPr>
          <p:cNvPr id="355" name="" descr=""/>
          <p:cNvPicPr/>
          <p:nvPr/>
        </p:nvPicPr>
        <p:blipFill>
          <a:blip r:embed="rId3"/>
          <a:stretch/>
        </p:blipFill>
        <p:spPr>
          <a:xfrm>
            <a:off x="2451960" y="6265440"/>
            <a:ext cx="357840" cy="285480"/>
          </a:xfrm>
          <a:prstGeom prst="rect">
            <a:avLst/>
          </a:prstGeom>
          <a:ln>
            <a:noFill/>
          </a:ln>
        </p:spPr>
      </p:pic>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1"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3"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4"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6"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38" name="" descr=""/>
          <p:cNvPicPr/>
          <p:nvPr/>
        </p:nvPicPr>
        <p:blipFill>
          <a:blip r:embed="rId2"/>
          <a:stretch/>
        </p:blipFill>
        <p:spPr>
          <a:xfrm>
            <a:off x="2451960" y="6265440"/>
            <a:ext cx="357840" cy="285480"/>
          </a:xfrm>
          <a:prstGeom prst="rect">
            <a:avLst/>
          </a:prstGeom>
          <a:ln>
            <a:noFill/>
          </a:ln>
        </p:spPr>
      </p:pic>
      <p:pic>
        <p:nvPicPr>
          <p:cNvPr id="39" name="" descr=""/>
          <p:cNvPicPr/>
          <p:nvPr/>
        </p:nvPicPr>
        <p:blipFill>
          <a:blip r:embed="rId3"/>
          <a:stretch/>
        </p:blipFill>
        <p:spPr>
          <a:xfrm>
            <a:off x="2451960" y="6265440"/>
            <a:ext cx="357840" cy="2854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46"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48"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50"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55"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7"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59"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63"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67"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68"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70"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73"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75"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76"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77" name="" descr=""/>
          <p:cNvPicPr/>
          <p:nvPr/>
        </p:nvPicPr>
        <p:blipFill>
          <a:blip r:embed="rId2"/>
          <a:stretch/>
        </p:blipFill>
        <p:spPr>
          <a:xfrm>
            <a:off x="2451960" y="6265440"/>
            <a:ext cx="357840" cy="285480"/>
          </a:xfrm>
          <a:prstGeom prst="rect">
            <a:avLst/>
          </a:prstGeom>
          <a:ln>
            <a:noFill/>
          </a:ln>
        </p:spPr>
      </p:pic>
      <p:pic>
        <p:nvPicPr>
          <p:cNvPr id="78" name="" descr=""/>
          <p:cNvPicPr/>
          <p:nvPr/>
        </p:nvPicPr>
        <p:blipFill>
          <a:blip r:embed="rId3"/>
          <a:stretch/>
        </p:blipFill>
        <p:spPr>
          <a:xfrm>
            <a:off x="2451960" y="6265440"/>
            <a:ext cx="357840" cy="2854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86"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88"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90"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91"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9"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95"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96"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97"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99"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03"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04"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05"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07"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08"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10"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11"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12"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13"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15"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16"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117" name="" descr=""/>
          <p:cNvPicPr/>
          <p:nvPr/>
        </p:nvPicPr>
        <p:blipFill>
          <a:blip r:embed="rId2"/>
          <a:stretch/>
        </p:blipFill>
        <p:spPr>
          <a:xfrm>
            <a:off x="2451960" y="6265440"/>
            <a:ext cx="357840" cy="285480"/>
          </a:xfrm>
          <a:prstGeom prst="rect">
            <a:avLst/>
          </a:prstGeom>
          <a:ln>
            <a:noFill/>
          </a:ln>
        </p:spPr>
      </p:pic>
      <p:pic>
        <p:nvPicPr>
          <p:cNvPr id="118" name="" descr=""/>
          <p:cNvPicPr/>
          <p:nvPr/>
        </p:nvPicPr>
        <p:blipFill>
          <a:blip r:embed="rId3"/>
          <a:stretch/>
        </p:blipFill>
        <p:spPr>
          <a:xfrm>
            <a:off x="2451960" y="6265440"/>
            <a:ext cx="357840" cy="2854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25"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27"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1"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2"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29"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30"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34"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35"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36"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38"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39"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40"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42"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43"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44"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46"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47"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49"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50"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51"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52"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54"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55"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156" name="" descr=""/>
          <p:cNvPicPr/>
          <p:nvPr/>
        </p:nvPicPr>
        <p:blipFill>
          <a:blip r:embed="rId2"/>
          <a:stretch/>
        </p:blipFill>
        <p:spPr>
          <a:xfrm>
            <a:off x="2451960" y="6265440"/>
            <a:ext cx="357840" cy="285480"/>
          </a:xfrm>
          <a:prstGeom prst="rect">
            <a:avLst/>
          </a:prstGeom>
          <a:ln>
            <a:noFill/>
          </a:ln>
        </p:spPr>
      </p:pic>
      <p:pic>
        <p:nvPicPr>
          <p:cNvPr id="157" name="" descr=""/>
          <p:cNvPicPr/>
          <p:nvPr/>
        </p:nvPicPr>
        <p:blipFill>
          <a:blip r:embed="rId3"/>
          <a:stretch/>
        </p:blipFill>
        <p:spPr>
          <a:xfrm>
            <a:off x="2451960" y="6265440"/>
            <a:ext cx="357840" cy="2854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65"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67"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69"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70"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74"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76"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78"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79"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80"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82"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83"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84"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86"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87"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89"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90"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91"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92"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94"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95"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196" name="" descr=""/>
          <p:cNvPicPr/>
          <p:nvPr/>
        </p:nvPicPr>
        <p:blipFill>
          <a:blip r:embed="rId2"/>
          <a:stretch/>
        </p:blipFill>
        <p:spPr>
          <a:xfrm>
            <a:off x="2451960" y="6265440"/>
            <a:ext cx="357840" cy="285480"/>
          </a:xfrm>
          <a:prstGeom prst="rect">
            <a:avLst/>
          </a:prstGeom>
          <a:ln>
            <a:noFill/>
          </a:ln>
        </p:spPr>
      </p:pic>
      <p:pic>
        <p:nvPicPr>
          <p:cNvPr id="197" name="" descr=""/>
          <p:cNvPicPr/>
          <p:nvPr/>
        </p:nvPicPr>
        <p:blipFill>
          <a:blip r:embed="rId3"/>
          <a:stretch/>
        </p:blipFill>
        <p:spPr>
          <a:xfrm>
            <a:off x="2451960" y="6265440"/>
            <a:ext cx="357840" cy="2854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05"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07"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09"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10"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14"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15"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16"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18"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19"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20"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22"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23"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24"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16"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26"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27"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29"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30"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31"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32"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34"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35"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236" name="" descr=""/>
          <p:cNvPicPr/>
          <p:nvPr/>
        </p:nvPicPr>
        <p:blipFill>
          <a:blip r:embed="rId2"/>
          <a:stretch/>
        </p:blipFill>
        <p:spPr>
          <a:xfrm>
            <a:off x="2451960" y="6265440"/>
            <a:ext cx="357840" cy="285480"/>
          </a:xfrm>
          <a:prstGeom prst="rect">
            <a:avLst/>
          </a:prstGeom>
          <a:ln>
            <a:noFill/>
          </a:ln>
        </p:spPr>
      </p:pic>
      <p:pic>
        <p:nvPicPr>
          <p:cNvPr id="237" name="" descr=""/>
          <p:cNvPicPr/>
          <p:nvPr/>
        </p:nvPicPr>
        <p:blipFill>
          <a:blip r:embed="rId3"/>
          <a:stretch/>
        </p:blipFill>
        <p:spPr>
          <a:xfrm>
            <a:off x="2451960" y="6265440"/>
            <a:ext cx="357840" cy="2854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45"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47"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49"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50"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54"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55"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56"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0"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58"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59"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60"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62"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63"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64"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66"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67"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69"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70"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71"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72"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74"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75"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276" name="" descr=""/>
          <p:cNvPicPr/>
          <p:nvPr/>
        </p:nvPicPr>
        <p:blipFill>
          <a:blip r:embed="rId2"/>
          <a:stretch/>
        </p:blipFill>
        <p:spPr>
          <a:xfrm>
            <a:off x="2451960" y="6265440"/>
            <a:ext cx="357840" cy="285480"/>
          </a:xfrm>
          <a:prstGeom prst="rect">
            <a:avLst/>
          </a:prstGeom>
          <a:ln>
            <a:noFill/>
          </a:ln>
        </p:spPr>
      </p:pic>
      <p:pic>
        <p:nvPicPr>
          <p:cNvPr id="277" name="" descr=""/>
          <p:cNvPicPr/>
          <p:nvPr/>
        </p:nvPicPr>
        <p:blipFill>
          <a:blip r:embed="rId3"/>
          <a:stretch/>
        </p:blipFill>
        <p:spPr>
          <a:xfrm>
            <a:off x="2451960" y="6265440"/>
            <a:ext cx="357840" cy="28548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84"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86"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88"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89" name="PlaceHolder 3"/>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0"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4"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6"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1" name="PlaceHolder 1"/>
          <p:cNvSpPr>
            <a:spLocks noGrp="1"/>
          </p:cNvSpPr>
          <p:nvPr>
            <p:ph type="subTitle"/>
          </p:nvPr>
        </p:nvSpPr>
        <p:spPr>
          <a:xfrm>
            <a:off x="484920" y="1680120"/>
            <a:ext cx="3989520" cy="104025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93"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94" name="PlaceHolder 3"/>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95" name="PlaceHolder 4"/>
          <p:cNvSpPr>
            <a:spLocks noGrp="1"/>
          </p:cNvSpPr>
          <p:nvPr>
            <p:ph type="body"/>
          </p:nvPr>
        </p:nvSpPr>
        <p:spPr>
          <a:xfrm>
            <a:off x="26845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297" name="PlaceHolder 2"/>
          <p:cNvSpPr>
            <a:spLocks noGrp="1"/>
          </p:cNvSpPr>
          <p:nvPr>
            <p:ph type="body"/>
          </p:nvPr>
        </p:nvSpPr>
        <p:spPr>
          <a:xfrm>
            <a:off x="484920" y="6265800"/>
            <a:ext cx="20944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98"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299"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01"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02"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03" name="PlaceHolder 4"/>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05" name="PlaceHolder 2"/>
          <p:cNvSpPr>
            <a:spLocks noGrp="1"/>
          </p:cNvSpPr>
          <p:nvPr>
            <p:ph type="body"/>
          </p:nvPr>
        </p:nvSpPr>
        <p:spPr>
          <a:xfrm>
            <a:off x="484920" y="62658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06" name="PlaceHolder 3"/>
          <p:cNvSpPr>
            <a:spLocks noGrp="1"/>
          </p:cNvSpPr>
          <p:nvPr>
            <p:ph type="body"/>
          </p:nvPr>
        </p:nvSpPr>
        <p:spPr>
          <a:xfrm>
            <a:off x="484920" y="6415200"/>
            <a:ext cx="42922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08" name="PlaceHolder 2"/>
          <p:cNvSpPr>
            <a:spLocks noGrp="1"/>
          </p:cNvSpPr>
          <p:nvPr>
            <p:ph type="body"/>
          </p:nvPr>
        </p:nvSpPr>
        <p:spPr>
          <a:xfrm>
            <a:off x="4849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09" name="PlaceHolder 3"/>
          <p:cNvSpPr>
            <a:spLocks noGrp="1"/>
          </p:cNvSpPr>
          <p:nvPr>
            <p:ph type="body"/>
          </p:nvPr>
        </p:nvSpPr>
        <p:spPr>
          <a:xfrm>
            <a:off x="2684520" y="62658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10" name="PlaceHolder 4"/>
          <p:cNvSpPr>
            <a:spLocks noGrp="1"/>
          </p:cNvSpPr>
          <p:nvPr>
            <p:ph type="body"/>
          </p:nvPr>
        </p:nvSpPr>
        <p:spPr>
          <a:xfrm>
            <a:off x="26845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11" name="PlaceHolder 5"/>
          <p:cNvSpPr>
            <a:spLocks noGrp="1"/>
          </p:cNvSpPr>
          <p:nvPr>
            <p:ph type="body"/>
          </p:nvPr>
        </p:nvSpPr>
        <p:spPr>
          <a:xfrm>
            <a:off x="484920" y="6415200"/>
            <a:ext cx="2094480" cy="1360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13"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
        <p:nvSpPr>
          <p:cNvPr id="314" name="PlaceHolder 3"/>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pic>
        <p:nvPicPr>
          <p:cNvPr id="315" name="" descr=""/>
          <p:cNvPicPr/>
          <p:nvPr/>
        </p:nvPicPr>
        <p:blipFill>
          <a:blip r:embed="rId2"/>
          <a:stretch/>
        </p:blipFill>
        <p:spPr>
          <a:xfrm>
            <a:off x="2451960" y="6265440"/>
            <a:ext cx="357840" cy="285480"/>
          </a:xfrm>
          <a:prstGeom prst="rect">
            <a:avLst/>
          </a:prstGeom>
          <a:ln>
            <a:noFill/>
          </a:ln>
        </p:spPr>
      </p:pic>
      <p:pic>
        <p:nvPicPr>
          <p:cNvPr id="316" name="" descr=""/>
          <p:cNvPicPr/>
          <p:nvPr/>
        </p:nvPicPr>
        <p:blipFill>
          <a:blip r:embed="rId3"/>
          <a:stretch/>
        </p:blipFill>
        <p:spPr>
          <a:xfrm>
            <a:off x="2451960" y="6265440"/>
            <a:ext cx="357840" cy="285480"/>
          </a:xfrm>
          <a:prstGeom prst="rect">
            <a:avLst/>
          </a:prstGeom>
          <a:ln>
            <a:noFill/>
          </a:ln>
        </p:spPr>
      </p:pic>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2"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23" name="PlaceHolder 2"/>
          <p:cNvSpPr>
            <a:spLocks noGrp="1"/>
          </p:cNvSpPr>
          <p:nvPr>
            <p:ph type="subTitle"/>
          </p:nvPr>
        </p:nvSpPr>
        <p:spPr>
          <a:xfrm>
            <a:off x="484920" y="5952600"/>
            <a:ext cx="4292280" cy="9118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84920" y="1680120"/>
            <a:ext cx="3989520" cy="2243880"/>
          </a:xfrm>
          <a:prstGeom prst="rect">
            <a:avLst/>
          </a:prstGeom>
        </p:spPr>
        <p:txBody>
          <a:bodyPr lIns="0" rIns="0" tIns="0" bIns="0" anchor="ctr"/>
          <a:p>
            <a:endParaRPr b="0" lang="en-GB" sz="1000" spc="-1" strike="noStrike">
              <a:solidFill>
                <a:srgbClr val="000000"/>
              </a:solidFill>
              <a:uFill>
                <a:solidFill>
                  <a:srgbClr val="ffffff"/>
                </a:solidFill>
              </a:uFill>
              <a:latin typeface="Verdana"/>
            </a:endParaRPr>
          </a:p>
        </p:txBody>
      </p:sp>
      <p:sp>
        <p:nvSpPr>
          <p:cNvPr id="325" name="PlaceHolder 2"/>
          <p:cNvSpPr>
            <a:spLocks noGrp="1"/>
          </p:cNvSpPr>
          <p:nvPr>
            <p:ph type="body"/>
          </p:nvPr>
        </p:nvSpPr>
        <p:spPr>
          <a:xfrm>
            <a:off x="484920" y="6265800"/>
            <a:ext cx="4292280" cy="285480"/>
          </a:xfrm>
          <a:prstGeom prst="rect">
            <a:avLst/>
          </a:prstGeom>
        </p:spPr>
        <p:txBody>
          <a:bodyPr lIns="0" rIns="0" tIns="0" bIns="0"/>
          <a:p>
            <a:endParaRPr b="0" lang="en-GB" sz="14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2.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7.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0"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1" name="Shape 11" descr=""/>
          <p:cNvPicPr/>
          <p:nvPr/>
        </p:nvPicPr>
        <p:blipFill>
          <a:blip r:embed="rId2"/>
          <a:stretch/>
        </p:blipFill>
        <p:spPr>
          <a:xfrm>
            <a:off x="541800" y="6377040"/>
            <a:ext cx="993600" cy="279000"/>
          </a:xfrm>
          <a:prstGeom prst="rect">
            <a:avLst/>
          </a:prstGeom>
          <a:ln>
            <a:noFill/>
          </a:ln>
        </p:spPr>
      </p:pic>
      <p:pic>
        <p:nvPicPr>
          <p:cNvPr id="2" name="Shape 13" descr=""/>
          <p:cNvPicPr/>
          <p:nvPr/>
        </p:nvPicPr>
        <p:blipFill>
          <a:blip r:embed="rId3"/>
          <a:stretch/>
        </p:blipFill>
        <p:spPr>
          <a:xfrm>
            <a:off x="498600" y="409680"/>
            <a:ext cx="1239480" cy="809280"/>
          </a:xfrm>
          <a:prstGeom prst="rect">
            <a:avLst/>
          </a:prstGeom>
          <a:ln>
            <a:noFill/>
          </a:ln>
        </p:spPr>
      </p:pic>
      <p:sp>
        <p:nvSpPr>
          <p:cNvPr id="3" name="PlaceHolder 2"/>
          <p:cNvSpPr>
            <a:spLocks noGrp="1"/>
          </p:cNvSpPr>
          <p:nvPr>
            <p:ph type="title"/>
          </p:nvPr>
        </p:nvSpPr>
        <p:spPr>
          <a:xfrm>
            <a:off x="484920" y="1680120"/>
            <a:ext cx="3989520" cy="2243880"/>
          </a:xfrm>
          <a:prstGeom prst="rect">
            <a:avLst/>
          </a:prstGeom>
        </p:spPr>
        <p:txBody>
          <a:bodyPr tIns="91440" bIns="91440"/>
          <a:p>
            <a:endParaRPr b="0" lang="en-GB" sz="1000" spc="-1" strike="noStrike">
              <a:solidFill>
                <a:srgbClr val="000000"/>
              </a:solidFill>
              <a:uFill>
                <a:solidFill>
                  <a:srgbClr val="ffffff"/>
                </a:solidFill>
              </a:uFill>
              <a:latin typeface="Verdana"/>
            </a:endParaRPr>
          </a:p>
        </p:txBody>
      </p:sp>
      <p:sp>
        <p:nvSpPr>
          <p:cNvPr id="4" name="PlaceHolder 3"/>
          <p:cNvSpPr>
            <a:spLocks noGrp="1"/>
          </p:cNvSpPr>
          <p:nvPr>
            <p:ph type="body"/>
          </p:nvPr>
        </p:nvSpPr>
        <p:spPr>
          <a:xfrm>
            <a:off x="484920" y="6265800"/>
            <a:ext cx="4292280" cy="285480"/>
          </a:xfrm>
          <a:prstGeom prst="rect">
            <a:avLst/>
          </a:prstGeom>
        </p:spPr>
        <p:txBody>
          <a:bodyPr tIns="91440" bIns="91440"/>
          <a:p>
            <a:pPr marL="432000" indent="-324000">
              <a:buClr>
                <a:srgbClr val="000000"/>
              </a:buClr>
              <a:buSzPct val="45000"/>
              <a:buFont typeface="Wingdings" charset="2"/>
              <a:buChar char=""/>
            </a:pPr>
            <a:r>
              <a:rPr b="0" lang="en-GB" sz="1800" spc="-1" strike="noStrike">
                <a:solidFill>
                  <a:srgbClr val="000000"/>
                </a:solidFill>
                <a:uFill>
                  <a:solidFill>
                    <a:srgbClr val="ffffff"/>
                  </a:solidFill>
                </a:uFill>
                <a:latin typeface="Arial"/>
              </a:rPr>
              <a:t>Fai clic per modificare il formato del testo della struttura</a:t>
            </a:r>
            <a:endParaRPr b="0" lang="en-GB"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800" spc="-1" strike="noStrike">
                <a:solidFill>
                  <a:srgbClr val="000000"/>
                </a:solidFill>
                <a:uFill>
                  <a:solidFill>
                    <a:srgbClr val="ffffff"/>
                  </a:solidFill>
                </a:uFill>
                <a:latin typeface="Arial"/>
              </a:rPr>
              <a:t>Secondo livello struttura</a:t>
            </a:r>
            <a:endParaRPr b="0" lang="en-GB"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800" spc="-1" strike="noStrike">
                <a:solidFill>
                  <a:srgbClr val="000000"/>
                </a:solidFill>
                <a:uFill>
                  <a:solidFill>
                    <a:srgbClr val="ffffff"/>
                  </a:solidFill>
                </a:uFill>
                <a:latin typeface="Arial"/>
              </a:rPr>
              <a:t>Terzo livello struttura</a:t>
            </a:r>
            <a:endParaRPr b="0" lang="en-GB"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800" spc="-1" strike="noStrike">
                <a:solidFill>
                  <a:srgbClr val="000000"/>
                </a:solidFill>
                <a:uFill>
                  <a:solidFill>
                    <a:srgbClr val="ffffff"/>
                  </a:solidFill>
                </a:uFill>
                <a:latin typeface="Arial"/>
              </a:rPr>
              <a:t>Quarto livello struttura</a:t>
            </a:r>
            <a:endParaRPr b="0" lang="en-GB"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Quinto livello struttura</a:t>
            </a:r>
            <a:endParaRPr b="0" lang="en-GB"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Sesto livello struttura</a:t>
            </a:r>
            <a:endParaRPr b="0" lang="en-GB"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Settimo livello struttura</a:t>
            </a:r>
            <a:endParaRPr b="0" lang="en-GB" sz="1800" spc="-1" strike="noStrike">
              <a:solidFill>
                <a:srgbClr val="000000"/>
              </a:solidFill>
              <a:uFill>
                <a:solidFill>
                  <a:srgbClr val="ffffff"/>
                </a:solidFill>
              </a:uFill>
              <a:latin typeface="Arial"/>
            </a:endParaRPr>
          </a:p>
        </p:txBody>
      </p:sp>
      <p:sp>
        <p:nvSpPr>
          <p:cNvPr id="5" name="PlaceHolder 4"/>
          <p:cNvSpPr>
            <a:spLocks noGrp="1"/>
          </p:cNvSpPr>
          <p:nvPr>
            <p:ph type="body"/>
          </p:nvPr>
        </p:nvSpPr>
        <p:spPr>
          <a:xfrm>
            <a:off x="4963320" y="0"/>
            <a:ext cx="4942440" cy="6857640"/>
          </a:xfrm>
          <a:prstGeom prst="rect">
            <a:avLst/>
          </a:prstGeom>
        </p:spPr>
        <p:txBody>
          <a:bodyPr lIns="90000" rIns="90000" tIns="45000" bIns="45000"/>
          <a:p>
            <a:pPr marL="432000" indent="-324000">
              <a:buClr>
                <a:srgbClr val="000000"/>
              </a:buClr>
              <a:buSzPct val="45000"/>
              <a:buFont typeface="Wingdings" charset="2"/>
              <a:buChar char=""/>
            </a:pPr>
            <a:r>
              <a:rPr b="0" lang="en-GB" sz="1100" spc="-1" strike="noStrike">
                <a:solidFill>
                  <a:srgbClr val="000000"/>
                </a:solidFill>
                <a:uFill>
                  <a:solidFill>
                    <a:srgbClr val="ffffff"/>
                  </a:solidFill>
                </a:uFill>
                <a:latin typeface="Arial"/>
              </a:rPr>
              <a:t>Fai clic per modificare il formato del testo della struttura</a:t>
            </a:r>
            <a:endParaRPr b="0" lang="en-GB" sz="11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100" spc="-1" strike="noStrike">
                <a:solidFill>
                  <a:srgbClr val="000000"/>
                </a:solidFill>
                <a:uFill>
                  <a:solidFill>
                    <a:srgbClr val="ffffff"/>
                  </a:solidFill>
                </a:uFill>
                <a:latin typeface="Arial"/>
              </a:rPr>
              <a:t>Secondo livello struttura</a:t>
            </a:r>
            <a:endParaRPr b="0" lang="en-GB" sz="11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100" spc="-1" strike="noStrike">
                <a:solidFill>
                  <a:srgbClr val="000000"/>
                </a:solidFill>
                <a:uFill>
                  <a:solidFill>
                    <a:srgbClr val="ffffff"/>
                  </a:solidFill>
                </a:uFill>
                <a:latin typeface="Arial"/>
              </a:rPr>
              <a:t>Terzo livello struttura</a:t>
            </a:r>
            <a:endParaRPr b="0" lang="en-GB" sz="11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100" spc="-1" strike="noStrike">
                <a:solidFill>
                  <a:srgbClr val="000000"/>
                </a:solidFill>
                <a:uFill>
                  <a:solidFill>
                    <a:srgbClr val="ffffff"/>
                  </a:solidFill>
                </a:uFill>
                <a:latin typeface="Arial"/>
              </a:rPr>
              <a:t>Quarto livello struttura</a:t>
            </a:r>
            <a:endParaRPr b="0" lang="en-GB" sz="11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Quinto livello struttura</a:t>
            </a:r>
            <a:endParaRPr b="0" lang="en-GB" sz="11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Sesto livello struttura</a:t>
            </a:r>
            <a:endParaRPr b="0" lang="en-GB" sz="11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Settimo livello struttura</a:t>
            </a:r>
            <a:endParaRPr b="0" lang="en-GB" sz="11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40"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41" name="Shape 11" descr=""/>
          <p:cNvPicPr/>
          <p:nvPr/>
        </p:nvPicPr>
        <p:blipFill>
          <a:blip r:embed="rId2"/>
          <a:stretch/>
        </p:blipFill>
        <p:spPr>
          <a:xfrm>
            <a:off x="541800" y="6377040"/>
            <a:ext cx="993600" cy="279000"/>
          </a:xfrm>
          <a:prstGeom prst="rect">
            <a:avLst/>
          </a:prstGeom>
          <a:ln>
            <a:noFill/>
          </a:ln>
        </p:spPr>
      </p:pic>
      <p:sp>
        <p:nvSpPr>
          <p:cNvPr id="42" name="PlaceHolder 2"/>
          <p:cNvSpPr>
            <a:spLocks noGrp="1"/>
          </p:cNvSpPr>
          <p:nvPr>
            <p:ph type="sldNum"/>
          </p:nvPr>
        </p:nvSpPr>
        <p:spPr>
          <a:xfrm>
            <a:off x="9205920" y="6489720"/>
            <a:ext cx="469080" cy="124920"/>
          </a:xfrm>
          <a:prstGeom prst="rect">
            <a:avLst/>
          </a:prstGeom>
        </p:spPr>
        <p:txBody>
          <a:bodyPr lIns="0" rIns="0" tIns="0" bIns="0" anchor="ctr"/>
          <a:p>
            <a:pPr>
              <a:lnSpc>
                <a:spcPct val="100000"/>
              </a:lnSpc>
            </a:pPr>
            <a:fld id="{459D7CE4-F1E5-4417-82AA-1FF009F1FC55}" type="slidenum">
              <a:rPr b="1" lang="it-IT" sz="800" spc="-1" strike="noStrike">
                <a:solidFill>
                  <a:srgbClr val="ffffff"/>
                </a:solidFill>
                <a:uFill>
                  <a:solidFill>
                    <a:srgbClr val="ffffff"/>
                  </a:solidFill>
                </a:uFill>
                <a:latin typeface="Verdana"/>
              </a:rPr>
              <a:t>1</a:t>
            </a:fld>
            <a:endParaRPr b="0" lang="it-IT" sz="1400" spc="-1" strike="noStrike">
              <a:solidFill>
                <a:srgbClr val="000000"/>
              </a:solidFill>
              <a:uFill>
                <a:solidFill>
                  <a:srgbClr val="ffffff"/>
                </a:solidFill>
              </a:uFill>
              <a:latin typeface="Times New Roman"/>
            </a:endParaRPr>
          </a:p>
        </p:txBody>
      </p:sp>
      <p:sp>
        <p:nvSpPr>
          <p:cNvPr id="43" name="PlaceHolder 3"/>
          <p:cNvSpPr>
            <a:spLocks noGrp="1"/>
          </p:cNvSpPr>
          <p:nvPr>
            <p:ph type="title"/>
          </p:nvPr>
        </p:nvSpPr>
        <p:spPr>
          <a:xfrm>
            <a:off x="495000" y="273600"/>
            <a:ext cx="8915040" cy="1144800"/>
          </a:xfrm>
          <a:prstGeom prst="rect">
            <a:avLst/>
          </a:prstGeom>
        </p:spPr>
        <p:txBody>
          <a:bodyPr lIns="0" rIns="0" tIns="0" bIns="0" anchor="ctr"/>
          <a:p>
            <a:r>
              <a:rPr b="0" lang="en-GB" sz="1000" spc="-1" strike="noStrike">
                <a:solidFill>
                  <a:srgbClr val="000000"/>
                </a:solidFill>
                <a:uFill>
                  <a:solidFill>
                    <a:srgbClr val="ffffff"/>
                  </a:solidFill>
                </a:uFill>
                <a:latin typeface="Verdana"/>
              </a:rPr>
              <a:t>Fai clic per modificare il formato del testo del titolo</a:t>
            </a:r>
            <a:endParaRPr b="0" lang="en-GB" sz="1000" spc="-1" strike="noStrike">
              <a:solidFill>
                <a:srgbClr val="000000"/>
              </a:solidFill>
              <a:uFill>
                <a:solidFill>
                  <a:srgbClr val="ffffff"/>
                </a:solidFill>
              </a:uFill>
              <a:latin typeface="Verdana"/>
            </a:endParaRPr>
          </a:p>
        </p:txBody>
      </p:sp>
      <p:sp>
        <p:nvSpPr>
          <p:cNvPr id="44" name="PlaceHolder 4"/>
          <p:cNvSpPr>
            <a:spLocks noGrp="1"/>
          </p:cNvSpPr>
          <p:nvPr>
            <p:ph type="body"/>
          </p:nvPr>
        </p:nvSpPr>
        <p:spPr>
          <a:xfrm>
            <a:off x="495000" y="1604520"/>
            <a:ext cx="8915040" cy="3977280"/>
          </a:xfrm>
          <a:prstGeom prst="rect">
            <a:avLst/>
          </a:prstGeom>
        </p:spPr>
        <p:txBody>
          <a:bodyPr lIns="0" rIns="0" tIns="0" bIns="0"/>
          <a:p>
            <a:pPr marL="432000" indent="-324000">
              <a:buClr>
                <a:srgbClr val="000000"/>
              </a:buClr>
              <a:buSzPct val="45000"/>
              <a:buFont typeface="Wingdings" charset="2"/>
              <a:buChar char=""/>
            </a:pPr>
            <a:r>
              <a:rPr b="0" lang="en-GB" sz="1400" spc="-1" strike="noStrike">
                <a:solidFill>
                  <a:srgbClr val="000000"/>
                </a:solidFill>
                <a:uFill>
                  <a:solidFill>
                    <a:srgbClr val="ffffff"/>
                  </a:solidFill>
                </a:uFill>
                <a:latin typeface="Arial"/>
              </a:rPr>
              <a:t>Fai clic per modificare il formato del testo della struttura</a:t>
            </a:r>
            <a:endParaRPr b="0" lang="en-GB"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400" spc="-1" strike="noStrike">
                <a:solidFill>
                  <a:srgbClr val="000000"/>
                </a:solidFill>
                <a:uFill>
                  <a:solidFill>
                    <a:srgbClr val="ffffff"/>
                  </a:solidFill>
                </a:uFill>
                <a:latin typeface="Arial"/>
              </a:rPr>
              <a:t>Secondo livello struttura</a:t>
            </a:r>
            <a:endParaRPr b="0" lang="en-GB"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400" spc="-1" strike="noStrike">
                <a:solidFill>
                  <a:srgbClr val="000000"/>
                </a:solidFill>
                <a:uFill>
                  <a:solidFill>
                    <a:srgbClr val="ffffff"/>
                  </a:solidFill>
                </a:uFill>
                <a:latin typeface="Arial"/>
              </a:rPr>
              <a:t>Terzo livello struttura</a:t>
            </a:r>
            <a:endParaRPr b="0" lang="en-GB"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400" spc="-1" strike="noStrike">
                <a:solidFill>
                  <a:srgbClr val="000000"/>
                </a:solidFill>
                <a:uFill>
                  <a:solidFill>
                    <a:srgbClr val="ffffff"/>
                  </a:solidFill>
                </a:uFill>
                <a:latin typeface="Arial"/>
              </a:rPr>
              <a:t>Quarto livello struttura</a:t>
            </a:r>
            <a:endParaRPr b="0" lang="en-GB"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Quinto livello struttura</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Sesto livello struttura</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Settimo livello struttura</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79"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80" name="Shape 11" descr=""/>
          <p:cNvPicPr/>
          <p:nvPr/>
        </p:nvPicPr>
        <p:blipFill>
          <a:blip r:embed="rId2"/>
          <a:stretch/>
        </p:blipFill>
        <p:spPr>
          <a:xfrm>
            <a:off x="541800" y="6377040"/>
            <a:ext cx="993600" cy="279000"/>
          </a:xfrm>
          <a:prstGeom prst="rect">
            <a:avLst/>
          </a:prstGeom>
          <a:ln>
            <a:noFill/>
          </a:ln>
        </p:spPr>
      </p:pic>
      <p:pic>
        <p:nvPicPr>
          <p:cNvPr id="81" name="Shape 13" descr=""/>
          <p:cNvPicPr/>
          <p:nvPr/>
        </p:nvPicPr>
        <p:blipFill>
          <a:blip r:embed="rId3"/>
          <a:stretch/>
        </p:blipFill>
        <p:spPr>
          <a:xfrm>
            <a:off x="498600" y="409680"/>
            <a:ext cx="1239480" cy="809280"/>
          </a:xfrm>
          <a:prstGeom prst="rect">
            <a:avLst/>
          </a:prstGeom>
          <a:ln>
            <a:noFill/>
          </a:ln>
        </p:spPr>
      </p:pic>
      <p:sp>
        <p:nvSpPr>
          <p:cNvPr id="82" name="PlaceHolder 2"/>
          <p:cNvSpPr>
            <a:spLocks noGrp="1"/>
          </p:cNvSpPr>
          <p:nvPr>
            <p:ph type="title"/>
          </p:nvPr>
        </p:nvSpPr>
        <p:spPr>
          <a:xfrm>
            <a:off x="484920" y="1680120"/>
            <a:ext cx="3989520" cy="2243880"/>
          </a:xfrm>
          <a:prstGeom prst="rect">
            <a:avLst/>
          </a:prstGeom>
        </p:spPr>
        <p:txBody>
          <a:bodyPr tIns="91440" bIns="91440"/>
          <a:p>
            <a:endParaRPr b="0" lang="en-GB" sz="1000" spc="-1" strike="noStrike">
              <a:solidFill>
                <a:srgbClr val="000000"/>
              </a:solidFill>
              <a:uFill>
                <a:solidFill>
                  <a:srgbClr val="ffffff"/>
                </a:solidFill>
              </a:uFill>
              <a:latin typeface="Verdana"/>
            </a:endParaRPr>
          </a:p>
        </p:txBody>
      </p:sp>
      <p:sp>
        <p:nvSpPr>
          <p:cNvPr id="83" name="PlaceHolder 3"/>
          <p:cNvSpPr>
            <a:spLocks noGrp="1"/>
          </p:cNvSpPr>
          <p:nvPr>
            <p:ph type="body"/>
          </p:nvPr>
        </p:nvSpPr>
        <p:spPr>
          <a:xfrm>
            <a:off x="484920" y="6265800"/>
            <a:ext cx="4292280" cy="285480"/>
          </a:xfrm>
          <a:prstGeom prst="rect">
            <a:avLst/>
          </a:prstGeom>
        </p:spPr>
        <p:txBody>
          <a:bodyPr tIns="91440" bIns="91440"/>
          <a:p>
            <a:pPr marL="432000" indent="-324000">
              <a:buClr>
                <a:srgbClr val="000000"/>
              </a:buClr>
              <a:buSzPct val="45000"/>
              <a:buFont typeface="Wingdings" charset="2"/>
              <a:buChar char=""/>
            </a:pPr>
            <a:r>
              <a:rPr b="0" lang="en-GB" sz="1800" spc="-1" strike="noStrike">
                <a:solidFill>
                  <a:srgbClr val="000000"/>
                </a:solidFill>
                <a:uFill>
                  <a:solidFill>
                    <a:srgbClr val="ffffff"/>
                  </a:solidFill>
                </a:uFill>
                <a:latin typeface="Arial"/>
              </a:rPr>
              <a:t>Fai clic per modificare il formato del testo della struttura</a:t>
            </a:r>
            <a:endParaRPr b="0" lang="en-GB"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800" spc="-1" strike="noStrike">
                <a:solidFill>
                  <a:srgbClr val="000000"/>
                </a:solidFill>
                <a:uFill>
                  <a:solidFill>
                    <a:srgbClr val="ffffff"/>
                  </a:solidFill>
                </a:uFill>
                <a:latin typeface="Arial"/>
              </a:rPr>
              <a:t>Secondo livello struttura</a:t>
            </a:r>
            <a:endParaRPr b="0" lang="en-GB"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800" spc="-1" strike="noStrike">
                <a:solidFill>
                  <a:srgbClr val="000000"/>
                </a:solidFill>
                <a:uFill>
                  <a:solidFill>
                    <a:srgbClr val="ffffff"/>
                  </a:solidFill>
                </a:uFill>
                <a:latin typeface="Arial"/>
              </a:rPr>
              <a:t>Terzo livello struttura</a:t>
            </a:r>
            <a:endParaRPr b="0" lang="en-GB"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800" spc="-1" strike="noStrike">
                <a:solidFill>
                  <a:srgbClr val="000000"/>
                </a:solidFill>
                <a:uFill>
                  <a:solidFill>
                    <a:srgbClr val="ffffff"/>
                  </a:solidFill>
                </a:uFill>
                <a:latin typeface="Arial"/>
              </a:rPr>
              <a:t>Quarto livello struttura</a:t>
            </a:r>
            <a:endParaRPr b="0" lang="en-GB"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Quinto livello struttura</a:t>
            </a:r>
            <a:endParaRPr b="0" lang="en-GB"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Sesto livello struttura</a:t>
            </a:r>
            <a:endParaRPr b="0" lang="en-GB"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Settimo livello struttura</a:t>
            </a:r>
            <a:endParaRPr b="0" lang="en-GB" sz="1800" spc="-1" strike="noStrike">
              <a:solidFill>
                <a:srgbClr val="000000"/>
              </a:solidFill>
              <a:uFill>
                <a:solidFill>
                  <a:srgbClr val="ffffff"/>
                </a:solidFill>
              </a:uFill>
              <a:latin typeface="Arial"/>
            </a:endParaRPr>
          </a:p>
        </p:txBody>
      </p:sp>
      <p:sp>
        <p:nvSpPr>
          <p:cNvPr id="84" name="PlaceHolder 4"/>
          <p:cNvSpPr>
            <a:spLocks noGrp="1"/>
          </p:cNvSpPr>
          <p:nvPr>
            <p:ph type="body"/>
          </p:nvPr>
        </p:nvSpPr>
        <p:spPr>
          <a:xfrm>
            <a:off x="4963320" y="0"/>
            <a:ext cx="4942440" cy="6857640"/>
          </a:xfrm>
          <a:prstGeom prst="rect">
            <a:avLst/>
          </a:prstGeom>
        </p:spPr>
        <p:txBody>
          <a:bodyPr lIns="90000" rIns="90000" tIns="45000" bIns="45000"/>
          <a:p>
            <a:pPr marL="432000" indent="-324000">
              <a:buClr>
                <a:srgbClr val="000000"/>
              </a:buClr>
              <a:buSzPct val="45000"/>
              <a:buFont typeface="Wingdings" charset="2"/>
              <a:buChar char=""/>
            </a:pPr>
            <a:r>
              <a:rPr b="0" lang="en-GB" sz="1100" spc="-1" strike="noStrike">
                <a:solidFill>
                  <a:srgbClr val="000000"/>
                </a:solidFill>
                <a:uFill>
                  <a:solidFill>
                    <a:srgbClr val="ffffff"/>
                  </a:solidFill>
                </a:uFill>
                <a:latin typeface="Arial"/>
              </a:rPr>
              <a:t>Fai clic per modificare il formato del testo della struttura</a:t>
            </a:r>
            <a:endParaRPr b="0" lang="en-GB" sz="11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100" spc="-1" strike="noStrike">
                <a:solidFill>
                  <a:srgbClr val="000000"/>
                </a:solidFill>
                <a:uFill>
                  <a:solidFill>
                    <a:srgbClr val="ffffff"/>
                  </a:solidFill>
                </a:uFill>
                <a:latin typeface="Arial"/>
              </a:rPr>
              <a:t>Secondo livello struttura</a:t>
            </a:r>
            <a:endParaRPr b="0" lang="en-GB" sz="11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100" spc="-1" strike="noStrike">
                <a:solidFill>
                  <a:srgbClr val="000000"/>
                </a:solidFill>
                <a:uFill>
                  <a:solidFill>
                    <a:srgbClr val="ffffff"/>
                  </a:solidFill>
                </a:uFill>
                <a:latin typeface="Arial"/>
              </a:rPr>
              <a:t>Terzo livello struttura</a:t>
            </a:r>
            <a:endParaRPr b="0" lang="en-GB" sz="11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100" spc="-1" strike="noStrike">
                <a:solidFill>
                  <a:srgbClr val="000000"/>
                </a:solidFill>
                <a:uFill>
                  <a:solidFill>
                    <a:srgbClr val="ffffff"/>
                  </a:solidFill>
                </a:uFill>
                <a:latin typeface="Arial"/>
              </a:rPr>
              <a:t>Quarto livello struttura</a:t>
            </a:r>
            <a:endParaRPr b="0" lang="en-GB" sz="11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Quinto livello struttura</a:t>
            </a:r>
            <a:endParaRPr b="0" lang="en-GB" sz="11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Sesto livello struttura</a:t>
            </a:r>
            <a:endParaRPr b="0" lang="en-GB" sz="11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Settimo livello struttura</a:t>
            </a:r>
            <a:endParaRPr b="0" lang="en-GB" sz="11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119"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120" name="Shape 11" descr=""/>
          <p:cNvPicPr/>
          <p:nvPr/>
        </p:nvPicPr>
        <p:blipFill>
          <a:blip r:embed="rId2"/>
          <a:stretch/>
        </p:blipFill>
        <p:spPr>
          <a:xfrm>
            <a:off x="541800" y="6377040"/>
            <a:ext cx="993600" cy="279000"/>
          </a:xfrm>
          <a:prstGeom prst="rect">
            <a:avLst/>
          </a:prstGeom>
          <a:ln>
            <a:noFill/>
          </a:ln>
        </p:spPr>
      </p:pic>
      <p:sp>
        <p:nvSpPr>
          <p:cNvPr id="121" name="PlaceHolder 2"/>
          <p:cNvSpPr>
            <a:spLocks noGrp="1"/>
          </p:cNvSpPr>
          <p:nvPr>
            <p:ph type="sldNum"/>
          </p:nvPr>
        </p:nvSpPr>
        <p:spPr>
          <a:xfrm>
            <a:off x="9205920" y="6489720"/>
            <a:ext cx="469080" cy="124920"/>
          </a:xfrm>
          <a:prstGeom prst="rect">
            <a:avLst/>
          </a:prstGeom>
        </p:spPr>
        <p:txBody>
          <a:bodyPr lIns="0" rIns="0" tIns="0" bIns="0" anchor="ctr"/>
          <a:p>
            <a:pPr>
              <a:lnSpc>
                <a:spcPct val="100000"/>
              </a:lnSpc>
            </a:pPr>
            <a:fld id="{40BE4887-7CF2-4FFE-A013-F314790D3356}" type="slidenum">
              <a:rPr b="1" lang="it-IT" sz="800" spc="-1" strike="noStrike">
                <a:solidFill>
                  <a:srgbClr val="ffffff"/>
                </a:solidFill>
                <a:uFill>
                  <a:solidFill>
                    <a:srgbClr val="ffffff"/>
                  </a:solidFill>
                </a:uFill>
                <a:latin typeface="Verdana"/>
              </a:rPr>
              <a:t>1</a:t>
            </a:fld>
            <a:endParaRPr b="0" lang="it-IT" sz="1400" spc="-1" strike="noStrike">
              <a:solidFill>
                <a:srgbClr val="000000"/>
              </a:solidFill>
              <a:uFill>
                <a:solidFill>
                  <a:srgbClr val="ffffff"/>
                </a:solidFill>
              </a:uFill>
              <a:latin typeface="Times New Roman"/>
            </a:endParaRPr>
          </a:p>
        </p:txBody>
      </p:sp>
      <p:sp>
        <p:nvSpPr>
          <p:cNvPr id="122" name="PlaceHolder 3"/>
          <p:cNvSpPr>
            <a:spLocks noGrp="1"/>
          </p:cNvSpPr>
          <p:nvPr>
            <p:ph type="title"/>
          </p:nvPr>
        </p:nvSpPr>
        <p:spPr>
          <a:xfrm>
            <a:off x="495000" y="273600"/>
            <a:ext cx="8915040" cy="1144800"/>
          </a:xfrm>
          <a:prstGeom prst="rect">
            <a:avLst/>
          </a:prstGeom>
        </p:spPr>
        <p:txBody>
          <a:bodyPr lIns="0" rIns="0" tIns="0" bIns="0" anchor="ctr"/>
          <a:p>
            <a:r>
              <a:rPr b="0" lang="en-GB" sz="1000" spc="-1" strike="noStrike">
                <a:solidFill>
                  <a:srgbClr val="000000"/>
                </a:solidFill>
                <a:uFill>
                  <a:solidFill>
                    <a:srgbClr val="ffffff"/>
                  </a:solidFill>
                </a:uFill>
                <a:latin typeface="Verdana"/>
              </a:rPr>
              <a:t>Fai clic per modificare il formato del testo del titolo</a:t>
            </a:r>
            <a:endParaRPr b="0" lang="en-GB" sz="1000" spc="-1" strike="noStrike">
              <a:solidFill>
                <a:srgbClr val="000000"/>
              </a:solidFill>
              <a:uFill>
                <a:solidFill>
                  <a:srgbClr val="ffffff"/>
                </a:solidFill>
              </a:uFill>
              <a:latin typeface="Verdana"/>
            </a:endParaRPr>
          </a:p>
        </p:txBody>
      </p:sp>
      <p:sp>
        <p:nvSpPr>
          <p:cNvPr id="123" name="PlaceHolder 4"/>
          <p:cNvSpPr>
            <a:spLocks noGrp="1"/>
          </p:cNvSpPr>
          <p:nvPr>
            <p:ph type="body"/>
          </p:nvPr>
        </p:nvSpPr>
        <p:spPr>
          <a:xfrm>
            <a:off x="495000" y="1604520"/>
            <a:ext cx="8915040" cy="3977280"/>
          </a:xfrm>
          <a:prstGeom prst="rect">
            <a:avLst/>
          </a:prstGeom>
        </p:spPr>
        <p:txBody>
          <a:bodyPr lIns="0" rIns="0" tIns="0" bIns="0"/>
          <a:p>
            <a:pPr marL="432000" indent="-324000">
              <a:buClr>
                <a:srgbClr val="000000"/>
              </a:buClr>
              <a:buSzPct val="45000"/>
              <a:buFont typeface="Wingdings" charset="2"/>
              <a:buChar char=""/>
            </a:pPr>
            <a:r>
              <a:rPr b="0" lang="en-GB" sz="1400" spc="-1" strike="noStrike">
                <a:solidFill>
                  <a:srgbClr val="000000"/>
                </a:solidFill>
                <a:uFill>
                  <a:solidFill>
                    <a:srgbClr val="ffffff"/>
                  </a:solidFill>
                </a:uFill>
                <a:latin typeface="Arial"/>
              </a:rPr>
              <a:t>Fai clic per modificare il formato del testo della struttura</a:t>
            </a:r>
            <a:endParaRPr b="0" lang="en-GB"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400" spc="-1" strike="noStrike">
                <a:solidFill>
                  <a:srgbClr val="000000"/>
                </a:solidFill>
                <a:uFill>
                  <a:solidFill>
                    <a:srgbClr val="ffffff"/>
                  </a:solidFill>
                </a:uFill>
                <a:latin typeface="Arial"/>
              </a:rPr>
              <a:t>Secondo livello struttura</a:t>
            </a:r>
            <a:endParaRPr b="0" lang="en-GB"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400" spc="-1" strike="noStrike">
                <a:solidFill>
                  <a:srgbClr val="000000"/>
                </a:solidFill>
                <a:uFill>
                  <a:solidFill>
                    <a:srgbClr val="ffffff"/>
                  </a:solidFill>
                </a:uFill>
                <a:latin typeface="Arial"/>
              </a:rPr>
              <a:t>Terzo livello struttura</a:t>
            </a:r>
            <a:endParaRPr b="0" lang="en-GB"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400" spc="-1" strike="noStrike">
                <a:solidFill>
                  <a:srgbClr val="000000"/>
                </a:solidFill>
                <a:uFill>
                  <a:solidFill>
                    <a:srgbClr val="ffffff"/>
                  </a:solidFill>
                </a:uFill>
                <a:latin typeface="Arial"/>
              </a:rPr>
              <a:t>Quarto livello struttura</a:t>
            </a:r>
            <a:endParaRPr b="0" lang="en-GB"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Quinto livello struttura</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Sesto livello struttura</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Settimo livello struttura</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158"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159" name="Shape 11" descr=""/>
          <p:cNvPicPr/>
          <p:nvPr/>
        </p:nvPicPr>
        <p:blipFill>
          <a:blip r:embed="rId2"/>
          <a:stretch/>
        </p:blipFill>
        <p:spPr>
          <a:xfrm>
            <a:off x="541800" y="6377040"/>
            <a:ext cx="993600" cy="279000"/>
          </a:xfrm>
          <a:prstGeom prst="rect">
            <a:avLst/>
          </a:prstGeom>
          <a:ln>
            <a:noFill/>
          </a:ln>
        </p:spPr>
      </p:pic>
      <p:pic>
        <p:nvPicPr>
          <p:cNvPr id="160" name="Shape 13" descr=""/>
          <p:cNvPicPr/>
          <p:nvPr/>
        </p:nvPicPr>
        <p:blipFill>
          <a:blip r:embed="rId3"/>
          <a:stretch/>
        </p:blipFill>
        <p:spPr>
          <a:xfrm>
            <a:off x="498600" y="409680"/>
            <a:ext cx="1239480" cy="809280"/>
          </a:xfrm>
          <a:prstGeom prst="rect">
            <a:avLst/>
          </a:prstGeom>
          <a:ln>
            <a:noFill/>
          </a:ln>
        </p:spPr>
      </p:pic>
      <p:sp>
        <p:nvSpPr>
          <p:cNvPr id="161" name="PlaceHolder 2"/>
          <p:cNvSpPr>
            <a:spLocks noGrp="1"/>
          </p:cNvSpPr>
          <p:nvPr>
            <p:ph type="title"/>
          </p:nvPr>
        </p:nvSpPr>
        <p:spPr>
          <a:xfrm>
            <a:off x="484920" y="1680120"/>
            <a:ext cx="3989520" cy="2243880"/>
          </a:xfrm>
          <a:prstGeom prst="rect">
            <a:avLst/>
          </a:prstGeom>
        </p:spPr>
        <p:txBody>
          <a:bodyPr tIns="91440" bIns="91440"/>
          <a:p>
            <a:endParaRPr b="0" lang="en-GB" sz="1000" spc="-1" strike="noStrike">
              <a:solidFill>
                <a:srgbClr val="000000"/>
              </a:solidFill>
              <a:uFill>
                <a:solidFill>
                  <a:srgbClr val="ffffff"/>
                </a:solidFill>
              </a:uFill>
              <a:latin typeface="Verdana"/>
            </a:endParaRPr>
          </a:p>
        </p:txBody>
      </p:sp>
      <p:sp>
        <p:nvSpPr>
          <p:cNvPr id="162" name="PlaceHolder 3"/>
          <p:cNvSpPr>
            <a:spLocks noGrp="1"/>
          </p:cNvSpPr>
          <p:nvPr>
            <p:ph type="body"/>
          </p:nvPr>
        </p:nvSpPr>
        <p:spPr>
          <a:xfrm>
            <a:off x="484920" y="6265800"/>
            <a:ext cx="4292280" cy="285480"/>
          </a:xfrm>
          <a:prstGeom prst="rect">
            <a:avLst/>
          </a:prstGeom>
        </p:spPr>
        <p:txBody>
          <a:bodyPr tIns="91440" bIns="91440"/>
          <a:p>
            <a:pPr marL="432000" indent="-324000">
              <a:buClr>
                <a:srgbClr val="000000"/>
              </a:buClr>
              <a:buSzPct val="45000"/>
              <a:buFont typeface="Wingdings" charset="2"/>
              <a:buChar char=""/>
            </a:pPr>
            <a:r>
              <a:rPr b="0" lang="en-GB" sz="1800" spc="-1" strike="noStrike">
                <a:solidFill>
                  <a:srgbClr val="000000"/>
                </a:solidFill>
                <a:uFill>
                  <a:solidFill>
                    <a:srgbClr val="ffffff"/>
                  </a:solidFill>
                </a:uFill>
                <a:latin typeface="Arial"/>
              </a:rPr>
              <a:t>Fai clic per modificare il formato del testo della struttura</a:t>
            </a:r>
            <a:endParaRPr b="0" lang="en-GB"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800" spc="-1" strike="noStrike">
                <a:solidFill>
                  <a:srgbClr val="000000"/>
                </a:solidFill>
                <a:uFill>
                  <a:solidFill>
                    <a:srgbClr val="ffffff"/>
                  </a:solidFill>
                </a:uFill>
                <a:latin typeface="Arial"/>
              </a:rPr>
              <a:t>Secondo livello struttura</a:t>
            </a:r>
            <a:endParaRPr b="0" lang="en-GB"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800" spc="-1" strike="noStrike">
                <a:solidFill>
                  <a:srgbClr val="000000"/>
                </a:solidFill>
                <a:uFill>
                  <a:solidFill>
                    <a:srgbClr val="ffffff"/>
                  </a:solidFill>
                </a:uFill>
                <a:latin typeface="Arial"/>
              </a:rPr>
              <a:t>Terzo livello struttura</a:t>
            </a:r>
            <a:endParaRPr b="0" lang="en-GB"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800" spc="-1" strike="noStrike">
                <a:solidFill>
                  <a:srgbClr val="000000"/>
                </a:solidFill>
                <a:uFill>
                  <a:solidFill>
                    <a:srgbClr val="ffffff"/>
                  </a:solidFill>
                </a:uFill>
                <a:latin typeface="Arial"/>
              </a:rPr>
              <a:t>Quarto livello struttura</a:t>
            </a:r>
            <a:endParaRPr b="0" lang="en-GB"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Quinto livello struttura</a:t>
            </a:r>
            <a:endParaRPr b="0" lang="en-GB"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Sesto livello struttura</a:t>
            </a:r>
            <a:endParaRPr b="0" lang="en-GB"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Settimo livello struttura</a:t>
            </a:r>
            <a:endParaRPr b="0" lang="en-GB" sz="1800" spc="-1" strike="noStrike">
              <a:solidFill>
                <a:srgbClr val="000000"/>
              </a:solidFill>
              <a:uFill>
                <a:solidFill>
                  <a:srgbClr val="ffffff"/>
                </a:solidFill>
              </a:uFill>
              <a:latin typeface="Arial"/>
            </a:endParaRPr>
          </a:p>
        </p:txBody>
      </p:sp>
      <p:sp>
        <p:nvSpPr>
          <p:cNvPr id="163" name="PlaceHolder 4"/>
          <p:cNvSpPr>
            <a:spLocks noGrp="1"/>
          </p:cNvSpPr>
          <p:nvPr>
            <p:ph type="body"/>
          </p:nvPr>
        </p:nvSpPr>
        <p:spPr>
          <a:xfrm>
            <a:off x="4963320" y="0"/>
            <a:ext cx="4942440" cy="6857640"/>
          </a:xfrm>
          <a:prstGeom prst="rect">
            <a:avLst/>
          </a:prstGeom>
        </p:spPr>
        <p:txBody>
          <a:bodyPr lIns="90000" rIns="90000" tIns="45000" bIns="45000"/>
          <a:p>
            <a:pPr marL="432000" indent="-324000">
              <a:buClr>
                <a:srgbClr val="000000"/>
              </a:buClr>
              <a:buSzPct val="45000"/>
              <a:buFont typeface="Wingdings" charset="2"/>
              <a:buChar char=""/>
            </a:pPr>
            <a:r>
              <a:rPr b="0" lang="en-GB" sz="1100" spc="-1" strike="noStrike">
                <a:solidFill>
                  <a:srgbClr val="000000"/>
                </a:solidFill>
                <a:uFill>
                  <a:solidFill>
                    <a:srgbClr val="ffffff"/>
                  </a:solidFill>
                </a:uFill>
                <a:latin typeface="Arial"/>
              </a:rPr>
              <a:t>Fai clic per modificare il formato del testo della struttura</a:t>
            </a:r>
            <a:endParaRPr b="0" lang="en-GB" sz="11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100" spc="-1" strike="noStrike">
                <a:solidFill>
                  <a:srgbClr val="000000"/>
                </a:solidFill>
                <a:uFill>
                  <a:solidFill>
                    <a:srgbClr val="ffffff"/>
                  </a:solidFill>
                </a:uFill>
                <a:latin typeface="Arial"/>
              </a:rPr>
              <a:t>Secondo livello struttura</a:t>
            </a:r>
            <a:endParaRPr b="0" lang="en-GB" sz="11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100" spc="-1" strike="noStrike">
                <a:solidFill>
                  <a:srgbClr val="000000"/>
                </a:solidFill>
                <a:uFill>
                  <a:solidFill>
                    <a:srgbClr val="ffffff"/>
                  </a:solidFill>
                </a:uFill>
                <a:latin typeface="Arial"/>
              </a:rPr>
              <a:t>Terzo livello struttura</a:t>
            </a:r>
            <a:endParaRPr b="0" lang="en-GB" sz="11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100" spc="-1" strike="noStrike">
                <a:solidFill>
                  <a:srgbClr val="000000"/>
                </a:solidFill>
                <a:uFill>
                  <a:solidFill>
                    <a:srgbClr val="ffffff"/>
                  </a:solidFill>
                </a:uFill>
                <a:latin typeface="Arial"/>
              </a:rPr>
              <a:t>Quarto livello struttura</a:t>
            </a:r>
            <a:endParaRPr b="0" lang="en-GB" sz="11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Quinto livello struttura</a:t>
            </a:r>
            <a:endParaRPr b="0" lang="en-GB" sz="11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Sesto livello struttura</a:t>
            </a:r>
            <a:endParaRPr b="0" lang="en-GB" sz="11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Settimo livello struttura</a:t>
            </a:r>
            <a:endParaRPr b="0" lang="en-GB" sz="11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198"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199" name="Shape 11" descr=""/>
          <p:cNvPicPr/>
          <p:nvPr/>
        </p:nvPicPr>
        <p:blipFill>
          <a:blip r:embed="rId2"/>
          <a:stretch/>
        </p:blipFill>
        <p:spPr>
          <a:xfrm>
            <a:off x="541800" y="6377040"/>
            <a:ext cx="993600" cy="279000"/>
          </a:xfrm>
          <a:prstGeom prst="rect">
            <a:avLst/>
          </a:prstGeom>
          <a:ln>
            <a:noFill/>
          </a:ln>
        </p:spPr>
      </p:pic>
      <p:pic>
        <p:nvPicPr>
          <p:cNvPr id="200" name="Shape 13" descr=""/>
          <p:cNvPicPr/>
          <p:nvPr/>
        </p:nvPicPr>
        <p:blipFill>
          <a:blip r:embed="rId3"/>
          <a:stretch/>
        </p:blipFill>
        <p:spPr>
          <a:xfrm>
            <a:off x="498600" y="409680"/>
            <a:ext cx="1239480" cy="809280"/>
          </a:xfrm>
          <a:prstGeom prst="rect">
            <a:avLst/>
          </a:prstGeom>
          <a:ln>
            <a:noFill/>
          </a:ln>
        </p:spPr>
      </p:pic>
      <p:sp>
        <p:nvSpPr>
          <p:cNvPr id="201" name="PlaceHolder 2"/>
          <p:cNvSpPr>
            <a:spLocks noGrp="1"/>
          </p:cNvSpPr>
          <p:nvPr>
            <p:ph type="title"/>
          </p:nvPr>
        </p:nvSpPr>
        <p:spPr>
          <a:xfrm>
            <a:off x="484920" y="1680120"/>
            <a:ext cx="3989520" cy="2243880"/>
          </a:xfrm>
          <a:prstGeom prst="rect">
            <a:avLst/>
          </a:prstGeom>
        </p:spPr>
        <p:txBody>
          <a:bodyPr tIns="91440" bIns="91440"/>
          <a:p>
            <a:endParaRPr b="0" lang="en-GB" sz="1000" spc="-1" strike="noStrike">
              <a:solidFill>
                <a:srgbClr val="000000"/>
              </a:solidFill>
              <a:uFill>
                <a:solidFill>
                  <a:srgbClr val="ffffff"/>
                </a:solidFill>
              </a:uFill>
              <a:latin typeface="Verdana"/>
            </a:endParaRPr>
          </a:p>
        </p:txBody>
      </p:sp>
      <p:sp>
        <p:nvSpPr>
          <p:cNvPr id="202" name="PlaceHolder 3"/>
          <p:cNvSpPr>
            <a:spLocks noGrp="1"/>
          </p:cNvSpPr>
          <p:nvPr>
            <p:ph type="body"/>
          </p:nvPr>
        </p:nvSpPr>
        <p:spPr>
          <a:xfrm>
            <a:off x="484920" y="6265800"/>
            <a:ext cx="4292280" cy="285480"/>
          </a:xfrm>
          <a:prstGeom prst="rect">
            <a:avLst/>
          </a:prstGeom>
        </p:spPr>
        <p:txBody>
          <a:bodyPr tIns="91440" bIns="91440"/>
          <a:p>
            <a:pPr marL="432000" indent="-324000">
              <a:buClr>
                <a:srgbClr val="000000"/>
              </a:buClr>
              <a:buSzPct val="45000"/>
              <a:buFont typeface="Wingdings" charset="2"/>
              <a:buChar char=""/>
            </a:pPr>
            <a:r>
              <a:rPr b="0" lang="en-GB" sz="1800" spc="-1" strike="noStrike">
                <a:solidFill>
                  <a:srgbClr val="000000"/>
                </a:solidFill>
                <a:uFill>
                  <a:solidFill>
                    <a:srgbClr val="ffffff"/>
                  </a:solidFill>
                </a:uFill>
                <a:latin typeface="Arial"/>
              </a:rPr>
              <a:t>Fai clic per modificare il formato del testo della struttura</a:t>
            </a:r>
            <a:endParaRPr b="0" lang="en-GB"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800" spc="-1" strike="noStrike">
                <a:solidFill>
                  <a:srgbClr val="000000"/>
                </a:solidFill>
                <a:uFill>
                  <a:solidFill>
                    <a:srgbClr val="ffffff"/>
                  </a:solidFill>
                </a:uFill>
                <a:latin typeface="Arial"/>
              </a:rPr>
              <a:t>Secondo livello struttura</a:t>
            </a:r>
            <a:endParaRPr b="0" lang="en-GB"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800" spc="-1" strike="noStrike">
                <a:solidFill>
                  <a:srgbClr val="000000"/>
                </a:solidFill>
                <a:uFill>
                  <a:solidFill>
                    <a:srgbClr val="ffffff"/>
                  </a:solidFill>
                </a:uFill>
                <a:latin typeface="Arial"/>
              </a:rPr>
              <a:t>Terzo livello struttura</a:t>
            </a:r>
            <a:endParaRPr b="0" lang="en-GB"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800" spc="-1" strike="noStrike">
                <a:solidFill>
                  <a:srgbClr val="000000"/>
                </a:solidFill>
                <a:uFill>
                  <a:solidFill>
                    <a:srgbClr val="ffffff"/>
                  </a:solidFill>
                </a:uFill>
                <a:latin typeface="Arial"/>
              </a:rPr>
              <a:t>Quarto livello struttura</a:t>
            </a:r>
            <a:endParaRPr b="0" lang="en-GB"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Quinto livello struttura</a:t>
            </a:r>
            <a:endParaRPr b="0" lang="en-GB"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Sesto livello struttura</a:t>
            </a:r>
            <a:endParaRPr b="0" lang="en-GB"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Settimo livello struttura</a:t>
            </a:r>
            <a:endParaRPr b="0" lang="en-GB" sz="1800" spc="-1" strike="noStrike">
              <a:solidFill>
                <a:srgbClr val="000000"/>
              </a:solidFill>
              <a:uFill>
                <a:solidFill>
                  <a:srgbClr val="ffffff"/>
                </a:solidFill>
              </a:uFill>
              <a:latin typeface="Arial"/>
            </a:endParaRPr>
          </a:p>
        </p:txBody>
      </p:sp>
      <p:sp>
        <p:nvSpPr>
          <p:cNvPr id="203" name="PlaceHolder 4"/>
          <p:cNvSpPr>
            <a:spLocks noGrp="1"/>
          </p:cNvSpPr>
          <p:nvPr>
            <p:ph type="body"/>
          </p:nvPr>
        </p:nvSpPr>
        <p:spPr>
          <a:xfrm>
            <a:off x="4963320" y="0"/>
            <a:ext cx="4942440" cy="6857640"/>
          </a:xfrm>
          <a:prstGeom prst="rect">
            <a:avLst/>
          </a:prstGeom>
        </p:spPr>
        <p:txBody>
          <a:bodyPr lIns="90000" rIns="90000" tIns="45000" bIns="45000"/>
          <a:p>
            <a:pPr marL="432000" indent="-324000">
              <a:buClr>
                <a:srgbClr val="000000"/>
              </a:buClr>
              <a:buSzPct val="45000"/>
              <a:buFont typeface="Wingdings" charset="2"/>
              <a:buChar char=""/>
            </a:pPr>
            <a:r>
              <a:rPr b="0" lang="en-GB" sz="1100" spc="-1" strike="noStrike">
                <a:solidFill>
                  <a:srgbClr val="000000"/>
                </a:solidFill>
                <a:uFill>
                  <a:solidFill>
                    <a:srgbClr val="ffffff"/>
                  </a:solidFill>
                </a:uFill>
                <a:latin typeface="Arial"/>
              </a:rPr>
              <a:t>Fai clic per modificare il formato del testo della struttura</a:t>
            </a:r>
            <a:endParaRPr b="0" lang="en-GB" sz="11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100" spc="-1" strike="noStrike">
                <a:solidFill>
                  <a:srgbClr val="000000"/>
                </a:solidFill>
                <a:uFill>
                  <a:solidFill>
                    <a:srgbClr val="ffffff"/>
                  </a:solidFill>
                </a:uFill>
                <a:latin typeface="Arial"/>
              </a:rPr>
              <a:t>Secondo livello struttura</a:t>
            </a:r>
            <a:endParaRPr b="0" lang="en-GB" sz="11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100" spc="-1" strike="noStrike">
                <a:solidFill>
                  <a:srgbClr val="000000"/>
                </a:solidFill>
                <a:uFill>
                  <a:solidFill>
                    <a:srgbClr val="ffffff"/>
                  </a:solidFill>
                </a:uFill>
                <a:latin typeface="Arial"/>
              </a:rPr>
              <a:t>Terzo livello struttura</a:t>
            </a:r>
            <a:endParaRPr b="0" lang="en-GB" sz="11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100" spc="-1" strike="noStrike">
                <a:solidFill>
                  <a:srgbClr val="000000"/>
                </a:solidFill>
                <a:uFill>
                  <a:solidFill>
                    <a:srgbClr val="ffffff"/>
                  </a:solidFill>
                </a:uFill>
                <a:latin typeface="Arial"/>
              </a:rPr>
              <a:t>Quarto livello struttura</a:t>
            </a:r>
            <a:endParaRPr b="0" lang="en-GB" sz="11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Quinto livello struttura</a:t>
            </a:r>
            <a:endParaRPr b="0" lang="en-GB" sz="11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Sesto livello struttura</a:t>
            </a:r>
            <a:endParaRPr b="0" lang="en-GB" sz="11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Settimo livello struttura</a:t>
            </a:r>
            <a:endParaRPr b="0" lang="en-GB" sz="11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238"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239" name="Shape 11" descr=""/>
          <p:cNvPicPr/>
          <p:nvPr/>
        </p:nvPicPr>
        <p:blipFill>
          <a:blip r:embed="rId2"/>
          <a:stretch/>
        </p:blipFill>
        <p:spPr>
          <a:xfrm>
            <a:off x="541800" y="6377040"/>
            <a:ext cx="993600" cy="279000"/>
          </a:xfrm>
          <a:prstGeom prst="rect">
            <a:avLst/>
          </a:prstGeom>
          <a:ln>
            <a:noFill/>
          </a:ln>
        </p:spPr>
      </p:pic>
      <p:pic>
        <p:nvPicPr>
          <p:cNvPr id="240" name="Shape 13" descr=""/>
          <p:cNvPicPr/>
          <p:nvPr/>
        </p:nvPicPr>
        <p:blipFill>
          <a:blip r:embed="rId3"/>
          <a:stretch/>
        </p:blipFill>
        <p:spPr>
          <a:xfrm>
            <a:off x="498600" y="409680"/>
            <a:ext cx="1239480" cy="809280"/>
          </a:xfrm>
          <a:prstGeom prst="rect">
            <a:avLst/>
          </a:prstGeom>
          <a:ln>
            <a:noFill/>
          </a:ln>
        </p:spPr>
      </p:pic>
      <p:sp>
        <p:nvSpPr>
          <p:cNvPr id="241" name="PlaceHolder 2"/>
          <p:cNvSpPr>
            <a:spLocks noGrp="1"/>
          </p:cNvSpPr>
          <p:nvPr>
            <p:ph type="title"/>
          </p:nvPr>
        </p:nvSpPr>
        <p:spPr>
          <a:xfrm>
            <a:off x="484920" y="1680120"/>
            <a:ext cx="3989520" cy="2243880"/>
          </a:xfrm>
          <a:prstGeom prst="rect">
            <a:avLst/>
          </a:prstGeom>
        </p:spPr>
        <p:txBody>
          <a:bodyPr tIns="91440" bIns="91440"/>
          <a:p>
            <a:endParaRPr b="0" lang="en-GB" sz="1000" spc="-1" strike="noStrike">
              <a:solidFill>
                <a:srgbClr val="000000"/>
              </a:solidFill>
              <a:uFill>
                <a:solidFill>
                  <a:srgbClr val="ffffff"/>
                </a:solidFill>
              </a:uFill>
              <a:latin typeface="Verdana"/>
            </a:endParaRPr>
          </a:p>
        </p:txBody>
      </p:sp>
      <p:sp>
        <p:nvSpPr>
          <p:cNvPr id="242" name="PlaceHolder 3"/>
          <p:cNvSpPr>
            <a:spLocks noGrp="1"/>
          </p:cNvSpPr>
          <p:nvPr>
            <p:ph type="body"/>
          </p:nvPr>
        </p:nvSpPr>
        <p:spPr>
          <a:xfrm>
            <a:off x="484920" y="6265800"/>
            <a:ext cx="4292280" cy="285480"/>
          </a:xfrm>
          <a:prstGeom prst="rect">
            <a:avLst/>
          </a:prstGeom>
        </p:spPr>
        <p:txBody>
          <a:bodyPr tIns="91440" bIns="91440"/>
          <a:p>
            <a:pPr marL="432000" indent="-324000">
              <a:buClr>
                <a:srgbClr val="000000"/>
              </a:buClr>
              <a:buSzPct val="45000"/>
              <a:buFont typeface="Wingdings" charset="2"/>
              <a:buChar char=""/>
            </a:pPr>
            <a:r>
              <a:rPr b="0" lang="en-GB" sz="1800" spc="-1" strike="noStrike">
                <a:solidFill>
                  <a:srgbClr val="000000"/>
                </a:solidFill>
                <a:uFill>
                  <a:solidFill>
                    <a:srgbClr val="ffffff"/>
                  </a:solidFill>
                </a:uFill>
                <a:latin typeface="Arial"/>
              </a:rPr>
              <a:t>Fai clic per modificare il formato del testo della struttura</a:t>
            </a:r>
            <a:endParaRPr b="0" lang="en-GB"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800" spc="-1" strike="noStrike">
                <a:solidFill>
                  <a:srgbClr val="000000"/>
                </a:solidFill>
                <a:uFill>
                  <a:solidFill>
                    <a:srgbClr val="ffffff"/>
                  </a:solidFill>
                </a:uFill>
                <a:latin typeface="Arial"/>
              </a:rPr>
              <a:t>Secondo livello struttura</a:t>
            </a:r>
            <a:endParaRPr b="0" lang="en-GB"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800" spc="-1" strike="noStrike">
                <a:solidFill>
                  <a:srgbClr val="000000"/>
                </a:solidFill>
                <a:uFill>
                  <a:solidFill>
                    <a:srgbClr val="ffffff"/>
                  </a:solidFill>
                </a:uFill>
                <a:latin typeface="Arial"/>
              </a:rPr>
              <a:t>Terzo livello struttura</a:t>
            </a:r>
            <a:endParaRPr b="0" lang="en-GB"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800" spc="-1" strike="noStrike">
                <a:solidFill>
                  <a:srgbClr val="000000"/>
                </a:solidFill>
                <a:uFill>
                  <a:solidFill>
                    <a:srgbClr val="ffffff"/>
                  </a:solidFill>
                </a:uFill>
                <a:latin typeface="Arial"/>
              </a:rPr>
              <a:t>Quarto livello struttura</a:t>
            </a:r>
            <a:endParaRPr b="0" lang="en-GB"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Quinto livello struttura</a:t>
            </a:r>
            <a:endParaRPr b="0" lang="en-GB"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Sesto livello struttura</a:t>
            </a:r>
            <a:endParaRPr b="0" lang="en-GB"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800" spc="-1" strike="noStrike">
                <a:solidFill>
                  <a:srgbClr val="000000"/>
                </a:solidFill>
                <a:uFill>
                  <a:solidFill>
                    <a:srgbClr val="ffffff"/>
                  </a:solidFill>
                </a:uFill>
                <a:latin typeface="Arial"/>
              </a:rPr>
              <a:t>Settimo livello struttura</a:t>
            </a:r>
            <a:endParaRPr b="0" lang="en-GB" sz="1800" spc="-1" strike="noStrike">
              <a:solidFill>
                <a:srgbClr val="000000"/>
              </a:solidFill>
              <a:uFill>
                <a:solidFill>
                  <a:srgbClr val="ffffff"/>
                </a:solidFill>
              </a:uFill>
              <a:latin typeface="Arial"/>
            </a:endParaRPr>
          </a:p>
        </p:txBody>
      </p:sp>
      <p:sp>
        <p:nvSpPr>
          <p:cNvPr id="243" name="PlaceHolder 4"/>
          <p:cNvSpPr>
            <a:spLocks noGrp="1"/>
          </p:cNvSpPr>
          <p:nvPr>
            <p:ph type="body"/>
          </p:nvPr>
        </p:nvSpPr>
        <p:spPr>
          <a:xfrm>
            <a:off x="4963320" y="0"/>
            <a:ext cx="4942440" cy="6857640"/>
          </a:xfrm>
          <a:prstGeom prst="rect">
            <a:avLst/>
          </a:prstGeom>
        </p:spPr>
        <p:txBody>
          <a:bodyPr lIns="90000" rIns="90000" tIns="45000" bIns="45000"/>
          <a:p>
            <a:pPr marL="432000" indent="-324000">
              <a:buClr>
                <a:srgbClr val="000000"/>
              </a:buClr>
              <a:buSzPct val="45000"/>
              <a:buFont typeface="Wingdings" charset="2"/>
              <a:buChar char=""/>
            </a:pPr>
            <a:r>
              <a:rPr b="0" lang="en-GB" sz="1100" spc="-1" strike="noStrike">
                <a:solidFill>
                  <a:srgbClr val="000000"/>
                </a:solidFill>
                <a:uFill>
                  <a:solidFill>
                    <a:srgbClr val="ffffff"/>
                  </a:solidFill>
                </a:uFill>
                <a:latin typeface="Arial"/>
              </a:rPr>
              <a:t>Fai clic per modificare il formato del testo della struttura</a:t>
            </a:r>
            <a:endParaRPr b="0" lang="en-GB" sz="11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100" spc="-1" strike="noStrike">
                <a:solidFill>
                  <a:srgbClr val="000000"/>
                </a:solidFill>
                <a:uFill>
                  <a:solidFill>
                    <a:srgbClr val="ffffff"/>
                  </a:solidFill>
                </a:uFill>
                <a:latin typeface="Arial"/>
              </a:rPr>
              <a:t>Secondo livello struttura</a:t>
            </a:r>
            <a:endParaRPr b="0" lang="en-GB" sz="11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100" spc="-1" strike="noStrike">
                <a:solidFill>
                  <a:srgbClr val="000000"/>
                </a:solidFill>
                <a:uFill>
                  <a:solidFill>
                    <a:srgbClr val="ffffff"/>
                  </a:solidFill>
                </a:uFill>
                <a:latin typeface="Arial"/>
              </a:rPr>
              <a:t>Terzo livello struttura</a:t>
            </a:r>
            <a:endParaRPr b="0" lang="en-GB" sz="11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100" spc="-1" strike="noStrike">
                <a:solidFill>
                  <a:srgbClr val="000000"/>
                </a:solidFill>
                <a:uFill>
                  <a:solidFill>
                    <a:srgbClr val="ffffff"/>
                  </a:solidFill>
                </a:uFill>
                <a:latin typeface="Arial"/>
              </a:rPr>
              <a:t>Quarto livello struttura</a:t>
            </a:r>
            <a:endParaRPr b="0" lang="en-GB" sz="11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Quinto livello struttura</a:t>
            </a:r>
            <a:endParaRPr b="0" lang="en-GB" sz="11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Sesto livello struttura</a:t>
            </a:r>
            <a:endParaRPr b="0" lang="en-GB" sz="11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1100" spc="-1" strike="noStrike">
                <a:solidFill>
                  <a:srgbClr val="000000"/>
                </a:solidFill>
                <a:uFill>
                  <a:solidFill>
                    <a:srgbClr val="ffffff"/>
                  </a:solidFill>
                </a:uFill>
                <a:latin typeface="Arial"/>
              </a:rPr>
              <a:t>Settimo livello struttura</a:t>
            </a:r>
            <a:endParaRPr b="0" lang="en-GB" sz="11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278"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279" name="Shape 11" descr=""/>
          <p:cNvPicPr/>
          <p:nvPr/>
        </p:nvPicPr>
        <p:blipFill>
          <a:blip r:embed="rId2"/>
          <a:stretch/>
        </p:blipFill>
        <p:spPr>
          <a:xfrm>
            <a:off x="541800" y="6377040"/>
            <a:ext cx="993600" cy="279000"/>
          </a:xfrm>
          <a:prstGeom prst="rect">
            <a:avLst/>
          </a:prstGeom>
          <a:ln>
            <a:noFill/>
          </a:ln>
        </p:spPr>
      </p:pic>
      <p:sp>
        <p:nvSpPr>
          <p:cNvPr id="280" name="PlaceHolder 2"/>
          <p:cNvSpPr>
            <a:spLocks noGrp="1"/>
          </p:cNvSpPr>
          <p:nvPr>
            <p:ph type="title"/>
          </p:nvPr>
        </p:nvSpPr>
        <p:spPr>
          <a:xfrm>
            <a:off x="586440" y="417600"/>
            <a:ext cx="6481440" cy="906120"/>
          </a:xfrm>
          <a:prstGeom prst="rect">
            <a:avLst/>
          </a:prstGeom>
        </p:spPr>
        <p:txBody>
          <a:bodyPr tIns="91440" bIns="91440"/>
          <a:p>
            <a:pPr>
              <a:lnSpc>
                <a:spcPct val="100000"/>
              </a:lnSpc>
            </a:pPr>
            <a:r>
              <a:rPr b="0" lang="en-GB" sz="1400" spc="-1" strike="noStrike">
                <a:solidFill>
                  <a:srgbClr val="000000"/>
                </a:solidFill>
                <a:uFill>
                  <a:solidFill>
                    <a:srgbClr val="ffffff"/>
                  </a:solidFill>
                </a:uFill>
                <a:latin typeface="Arial"/>
                <a:ea typeface="Arial"/>
              </a:rPr>
              <a:t>Fare clic per modificare lo stile del titolo</a:t>
            </a:r>
            <a:endParaRPr b="0" lang="en-GB" sz="1000" spc="-1" strike="noStrike">
              <a:solidFill>
                <a:srgbClr val="000000"/>
              </a:solidFill>
              <a:uFill>
                <a:solidFill>
                  <a:srgbClr val="ffffff"/>
                </a:solidFill>
              </a:uFill>
              <a:latin typeface="Verdana"/>
            </a:endParaRPr>
          </a:p>
        </p:txBody>
      </p:sp>
      <p:sp>
        <p:nvSpPr>
          <p:cNvPr id="281" name="PlaceHolder 3"/>
          <p:cNvSpPr>
            <a:spLocks noGrp="1"/>
          </p:cNvSpPr>
          <p:nvPr>
            <p:ph type="body"/>
          </p:nvPr>
        </p:nvSpPr>
        <p:spPr>
          <a:xfrm>
            <a:off x="579600" y="1704960"/>
            <a:ext cx="6500520" cy="4284360"/>
          </a:xfrm>
          <a:prstGeom prst="rect">
            <a:avLst/>
          </a:prstGeom>
        </p:spPr>
        <p:txBody>
          <a:bodyPr tIns="91440" bIns="91440"/>
          <a:p>
            <a:pPr marL="432000" indent="-324000">
              <a:buClr>
                <a:srgbClr val="000000"/>
              </a:buClr>
              <a:buSzPct val="45000"/>
              <a:buFont typeface="Wingdings" charset="2"/>
              <a:buChar char=""/>
            </a:pPr>
            <a:r>
              <a:rPr b="0" lang="en-GB" sz="1400" spc="-1" strike="noStrike">
                <a:solidFill>
                  <a:srgbClr val="000000"/>
                </a:solidFill>
                <a:uFill>
                  <a:solidFill>
                    <a:srgbClr val="ffffff"/>
                  </a:solidFill>
                </a:uFill>
                <a:latin typeface="Arial"/>
                <a:ea typeface="Arial"/>
              </a:rPr>
              <a:t>Fai clic per modificare il formato del testo della struttura</a:t>
            </a:r>
            <a:endParaRPr b="0" lang="en-GB"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400" spc="-1" strike="noStrike">
                <a:solidFill>
                  <a:srgbClr val="000000"/>
                </a:solidFill>
                <a:uFill>
                  <a:solidFill>
                    <a:srgbClr val="ffffff"/>
                  </a:solidFill>
                </a:uFill>
                <a:latin typeface="Arial"/>
                <a:ea typeface="Arial"/>
              </a:rPr>
              <a:t>Secondo livello struttura</a:t>
            </a:r>
            <a:endParaRPr b="0" lang="en-GB"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400" spc="-1" strike="noStrike">
                <a:solidFill>
                  <a:srgbClr val="000000"/>
                </a:solidFill>
                <a:uFill>
                  <a:solidFill>
                    <a:srgbClr val="ffffff"/>
                  </a:solidFill>
                </a:uFill>
                <a:latin typeface="Arial"/>
                <a:ea typeface="Arial"/>
              </a:rPr>
              <a:t>Terzo livello struttura</a:t>
            </a:r>
            <a:endParaRPr b="0" lang="en-GB"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400" spc="-1" strike="noStrike">
                <a:solidFill>
                  <a:srgbClr val="000000"/>
                </a:solidFill>
                <a:uFill>
                  <a:solidFill>
                    <a:srgbClr val="ffffff"/>
                  </a:solidFill>
                </a:uFill>
                <a:latin typeface="Arial"/>
                <a:ea typeface="Arial"/>
              </a:rPr>
              <a:t>Quarto livello struttura</a:t>
            </a:r>
            <a:endParaRPr b="0" lang="en-GB"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1400" spc="-1" strike="noStrike">
                <a:solidFill>
                  <a:srgbClr val="000000"/>
                </a:solidFill>
                <a:uFill>
                  <a:solidFill>
                    <a:srgbClr val="ffffff"/>
                  </a:solidFill>
                </a:uFill>
                <a:latin typeface="Arial"/>
                <a:ea typeface="Arial"/>
              </a:rPr>
              <a:t>Quinto livello struttura</a:t>
            </a:r>
            <a:endParaRPr b="0" lang="en-GB" sz="14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1400" spc="-1" strike="noStrike">
                <a:solidFill>
                  <a:srgbClr val="000000"/>
                </a:solidFill>
                <a:uFill>
                  <a:solidFill>
                    <a:srgbClr val="ffffff"/>
                  </a:solidFill>
                </a:uFill>
                <a:latin typeface="Arial"/>
                <a:ea typeface="Arial"/>
              </a:rPr>
              <a:t>Sesto livello struttura</a:t>
            </a:r>
            <a:endParaRPr b="0" lang="en-GB" sz="1400" spc="-1" strike="noStrike">
              <a:solidFill>
                <a:srgbClr val="000000"/>
              </a:solidFill>
              <a:uFill>
                <a:solidFill>
                  <a:srgbClr val="ffffff"/>
                </a:solidFill>
              </a:uFill>
              <a:latin typeface="Arial"/>
            </a:endParaRPr>
          </a:p>
          <a:p>
            <a:pPr>
              <a:lnSpc>
                <a:spcPct val="100000"/>
              </a:lnSpc>
            </a:pPr>
            <a:r>
              <a:rPr b="0" lang="en-GB" sz="1400" spc="-1" strike="noStrike">
                <a:solidFill>
                  <a:srgbClr val="000000"/>
                </a:solidFill>
                <a:uFill>
                  <a:solidFill>
                    <a:srgbClr val="ffffff"/>
                  </a:solidFill>
                </a:uFill>
                <a:latin typeface="Arial"/>
                <a:ea typeface="Arial"/>
              </a:rPr>
              <a:t>Settimo livello strutturaFare clic per modificare stili del testo dello schema</a:t>
            </a:r>
            <a:endParaRPr b="0" lang="en-GB" sz="1400" spc="-1" strike="noStrike">
              <a:solidFill>
                <a:srgbClr val="000000"/>
              </a:solidFill>
              <a:uFill>
                <a:solidFill>
                  <a:srgbClr val="ffffff"/>
                </a:solidFill>
              </a:uFill>
              <a:latin typeface="Arial"/>
            </a:endParaRPr>
          </a:p>
          <a:p>
            <a:r>
              <a:rPr b="0" lang="en-GB" sz="1400" spc="-1" strike="noStrike">
                <a:solidFill>
                  <a:srgbClr val="000000"/>
                </a:solidFill>
                <a:uFill>
                  <a:solidFill>
                    <a:srgbClr val="ffffff"/>
                  </a:solidFill>
                </a:uFill>
                <a:latin typeface="Arial"/>
                <a:ea typeface="Arial"/>
              </a:rPr>
              <a:t>Secondo livello</a:t>
            </a:r>
            <a:endParaRPr b="0" lang="en-GB" sz="1400" spc="-1" strike="noStrike">
              <a:solidFill>
                <a:srgbClr val="000000"/>
              </a:solidFill>
              <a:uFill>
                <a:solidFill>
                  <a:srgbClr val="ffffff"/>
                </a:solidFill>
              </a:uFill>
              <a:latin typeface="Arial"/>
            </a:endParaRPr>
          </a:p>
          <a:p>
            <a:r>
              <a:rPr b="0" lang="en-GB" sz="1400" spc="-1" strike="noStrike">
                <a:solidFill>
                  <a:srgbClr val="000000"/>
                </a:solidFill>
                <a:uFill>
                  <a:solidFill>
                    <a:srgbClr val="ffffff"/>
                  </a:solidFill>
                </a:uFill>
                <a:latin typeface="Arial"/>
                <a:ea typeface="Arial"/>
              </a:rPr>
              <a:t>Terzo livello</a:t>
            </a:r>
            <a:endParaRPr b="0" lang="en-GB" sz="1400" spc="-1" strike="noStrike">
              <a:solidFill>
                <a:srgbClr val="000000"/>
              </a:solidFill>
              <a:uFill>
                <a:solidFill>
                  <a:srgbClr val="ffffff"/>
                </a:solidFill>
              </a:uFill>
              <a:latin typeface="Arial"/>
            </a:endParaRPr>
          </a:p>
          <a:p>
            <a:r>
              <a:rPr b="0" lang="en-GB" sz="1400" spc="-1" strike="noStrike">
                <a:solidFill>
                  <a:srgbClr val="000000"/>
                </a:solidFill>
                <a:uFill>
                  <a:solidFill>
                    <a:srgbClr val="ffffff"/>
                  </a:solidFill>
                </a:uFill>
                <a:latin typeface="Arial"/>
                <a:ea typeface="Arial"/>
              </a:rPr>
              <a:t>Quarto livello</a:t>
            </a:r>
            <a:endParaRPr b="0" lang="en-GB" sz="1400" spc="-1" strike="noStrike">
              <a:solidFill>
                <a:srgbClr val="000000"/>
              </a:solidFill>
              <a:uFill>
                <a:solidFill>
                  <a:srgbClr val="ffffff"/>
                </a:solidFill>
              </a:uFill>
              <a:latin typeface="Arial"/>
            </a:endParaRPr>
          </a:p>
          <a:p>
            <a:r>
              <a:rPr b="0" lang="en-GB" sz="1400" spc="-1" strike="noStrike">
                <a:solidFill>
                  <a:srgbClr val="000000"/>
                </a:solidFill>
                <a:uFill>
                  <a:solidFill>
                    <a:srgbClr val="ffffff"/>
                  </a:solidFill>
                </a:uFill>
                <a:latin typeface="Arial"/>
                <a:ea typeface="Arial"/>
              </a:rPr>
              <a:t>Quinto livello</a:t>
            </a:r>
            <a:endParaRPr b="0" lang="en-GB" sz="1400" spc="-1" strike="noStrike">
              <a:solidFill>
                <a:srgbClr val="000000"/>
              </a:solidFill>
              <a:uFill>
                <a:solidFill>
                  <a:srgbClr val="ffffff"/>
                </a:solidFill>
              </a:uFill>
              <a:latin typeface="Arial"/>
            </a:endParaRPr>
          </a:p>
        </p:txBody>
      </p:sp>
      <p:sp>
        <p:nvSpPr>
          <p:cNvPr id="282" name="PlaceHolder 4"/>
          <p:cNvSpPr>
            <a:spLocks noGrp="1"/>
          </p:cNvSpPr>
          <p:nvPr>
            <p:ph type="sldNum"/>
          </p:nvPr>
        </p:nvSpPr>
        <p:spPr>
          <a:xfrm>
            <a:off x="9205920" y="6489720"/>
            <a:ext cx="469080" cy="124920"/>
          </a:xfrm>
          <a:prstGeom prst="rect">
            <a:avLst/>
          </a:prstGeom>
        </p:spPr>
        <p:txBody>
          <a:bodyPr lIns="0" rIns="0" tIns="0" bIns="0" anchor="ctr"/>
          <a:p>
            <a:pPr>
              <a:lnSpc>
                <a:spcPct val="100000"/>
              </a:lnSpc>
            </a:pPr>
            <a:fld id="{38759AF0-780F-4140-81D8-E27729F1632A}" type="slidenum">
              <a:rPr b="1" lang="it-IT" sz="800" spc="-1" strike="noStrike">
                <a:solidFill>
                  <a:srgbClr val="ffffff"/>
                </a:solidFill>
                <a:uFill>
                  <a:solidFill>
                    <a:srgbClr val="ffffff"/>
                  </a:solidFill>
                </a:uFill>
                <a:latin typeface="Verdana"/>
              </a:rPr>
              <a:t>1</a:t>
            </a:fld>
            <a:r>
              <a:rPr b="1" lang="it-IT" sz="800" spc="-1" strike="noStrike">
                <a:solidFill>
                  <a:srgbClr val="ffffff"/>
                </a:solidFill>
                <a:uFill>
                  <a:solidFill>
                    <a:srgbClr val="ffffff"/>
                  </a:solidFill>
                </a:uFill>
                <a:latin typeface="Verdana"/>
              </a:rPr>
              <a:t> </a:t>
            </a:r>
            <a:endParaRPr b="0"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4eae4"/>
        </a:solidFill>
      </p:bgPr>
    </p:bg>
    <p:spTree>
      <p:nvGrpSpPr>
        <p:cNvPr id="1" name=""/>
        <p:cNvGrpSpPr/>
        <p:nvPr/>
      </p:nvGrpSpPr>
      <p:grpSpPr>
        <a:xfrm>
          <a:off x="0" y="0"/>
          <a:ext cx="0" cy="0"/>
          <a:chOff x="0" y="0"/>
          <a:chExt cx="0" cy="0"/>
        </a:xfrm>
      </p:grpSpPr>
      <p:sp>
        <p:nvSpPr>
          <p:cNvPr id="317" name="CustomShape 1"/>
          <p:cNvSpPr/>
          <p:nvPr/>
        </p:nvSpPr>
        <p:spPr>
          <a:xfrm>
            <a:off x="9169920" y="6504120"/>
            <a:ext cx="360" cy="87120"/>
          </a:xfrm>
          <a:custGeom>
            <a:avLst/>
            <a:gdLst/>
            <a:ahLst/>
            <a:rect l="l" t="t" r="r" b="b"/>
            <a:pathLst>
              <a:path w="21600" h="21600">
                <a:moveTo>
                  <a:pt x="0" y="0"/>
                </a:moveTo>
                <a:lnTo>
                  <a:pt x="21600" y="21600"/>
                </a:lnTo>
              </a:path>
            </a:pathLst>
          </a:custGeom>
          <a:noFill/>
          <a:ln w="9360">
            <a:solidFill>
              <a:schemeClr val="tx2"/>
            </a:solidFill>
            <a:round/>
          </a:ln>
        </p:spPr>
        <p:style>
          <a:lnRef idx="0"/>
          <a:fillRef idx="0"/>
          <a:effectRef idx="0"/>
          <a:fontRef idx="minor"/>
        </p:style>
      </p:sp>
      <p:pic>
        <p:nvPicPr>
          <p:cNvPr id="318" name="Shape 11" descr=""/>
          <p:cNvPicPr/>
          <p:nvPr/>
        </p:nvPicPr>
        <p:blipFill>
          <a:blip r:embed="rId2"/>
          <a:stretch/>
        </p:blipFill>
        <p:spPr>
          <a:xfrm>
            <a:off x="541800" y="6377040"/>
            <a:ext cx="993600" cy="279000"/>
          </a:xfrm>
          <a:prstGeom prst="rect">
            <a:avLst/>
          </a:prstGeom>
          <a:ln>
            <a:noFill/>
          </a:ln>
        </p:spPr>
      </p:pic>
      <p:pic>
        <p:nvPicPr>
          <p:cNvPr id="319" name="Shape 203" descr=""/>
          <p:cNvPicPr/>
          <p:nvPr/>
        </p:nvPicPr>
        <p:blipFill>
          <a:blip r:embed="rId3"/>
          <a:stretch/>
        </p:blipFill>
        <p:spPr>
          <a:xfrm>
            <a:off x="3142080" y="3559320"/>
            <a:ext cx="3662640" cy="215640"/>
          </a:xfrm>
          <a:prstGeom prst="rect">
            <a:avLst/>
          </a:prstGeom>
          <a:ln>
            <a:noFill/>
          </a:ln>
        </p:spPr>
      </p:pic>
      <p:sp>
        <p:nvSpPr>
          <p:cNvPr id="320" name="PlaceHolder 2"/>
          <p:cNvSpPr>
            <a:spLocks noGrp="1"/>
          </p:cNvSpPr>
          <p:nvPr>
            <p:ph type="title"/>
          </p:nvPr>
        </p:nvSpPr>
        <p:spPr>
          <a:xfrm>
            <a:off x="495000" y="273600"/>
            <a:ext cx="8915040" cy="1144800"/>
          </a:xfrm>
          <a:prstGeom prst="rect">
            <a:avLst/>
          </a:prstGeom>
        </p:spPr>
        <p:txBody>
          <a:bodyPr lIns="0" rIns="0" tIns="0" bIns="0" anchor="ctr"/>
          <a:p>
            <a:r>
              <a:rPr b="0" lang="en-GB" sz="1000" spc="-1" strike="noStrike">
                <a:solidFill>
                  <a:srgbClr val="000000"/>
                </a:solidFill>
                <a:uFill>
                  <a:solidFill>
                    <a:srgbClr val="ffffff"/>
                  </a:solidFill>
                </a:uFill>
                <a:latin typeface="Verdana"/>
              </a:rPr>
              <a:t>Fai clic per modificare il formato del testo del titolo</a:t>
            </a:r>
            <a:endParaRPr b="0" lang="en-GB" sz="1000" spc="-1" strike="noStrike">
              <a:solidFill>
                <a:srgbClr val="000000"/>
              </a:solidFill>
              <a:uFill>
                <a:solidFill>
                  <a:srgbClr val="ffffff"/>
                </a:solidFill>
              </a:uFill>
              <a:latin typeface="Verdana"/>
            </a:endParaRPr>
          </a:p>
        </p:txBody>
      </p:sp>
      <p:sp>
        <p:nvSpPr>
          <p:cNvPr id="321" name="PlaceHolder 3"/>
          <p:cNvSpPr>
            <a:spLocks noGrp="1"/>
          </p:cNvSpPr>
          <p:nvPr>
            <p:ph type="body"/>
          </p:nvPr>
        </p:nvSpPr>
        <p:spPr>
          <a:xfrm>
            <a:off x="495000" y="1604520"/>
            <a:ext cx="8915040" cy="3977280"/>
          </a:xfrm>
          <a:prstGeom prst="rect">
            <a:avLst/>
          </a:prstGeom>
        </p:spPr>
        <p:txBody>
          <a:bodyPr lIns="0" rIns="0" tIns="0" bIns="0"/>
          <a:p>
            <a:pPr marL="432000" indent="-324000">
              <a:buClr>
                <a:srgbClr val="000000"/>
              </a:buClr>
              <a:buSzPct val="45000"/>
              <a:buFont typeface="Wingdings" charset="2"/>
              <a:buChar char=""/>
            </a:pPr>
            <a:r>
              <a:rPr b="0" lang="en-GB" sz="1400" spc="-1" strike="noStrike">
                <a:solidFill>
                  <a:srgbClr val="000000"/>
                </a:solidFill>
                <a:uFill>
                  <a:solidFill>
                    <a:srgbClr val="ffffff"/>
                  </a:solidFill>
                </a:uFill>
                <a:latin typeface="Arial"/>
              </a:rPr>
              <a:t>Fai clic per modificare il formato del testo della struttura</a:t>
            </a:r>
            <a:endParaRPr b="0" lang="en-GB"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1400" spc="-1" strike="noStrike">
                <a:solidFill>
                  <a:srgbClr val="000000"/>
                </a:solidFill>
                <a:uFill>
                  <a:solidFill>
                    <a:srgbClr val="ffffff"/>
                  </a:solidFill>
                </a:uFill>
                <a:latin typeface="Arial"/>
              </a:rPr>
              <a:t>Secondo livello struttura</a:t>
            </a:r>
            <a:endParaRPr b="0" lang="en-GB"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1400" spc="-1" strike="noStrike">
                <a:solidFill>
                  <a:srgbClr val="000000"/>
                </a:solidFill>
                <a:uFill>
                  <a:solidFill>
                    <a:srgbClr val="ffffff"/>
                  </a:solidFill>
                </a:uFill>
                <a:latin typeface="Arial"/>
              </a:rPr>
              <a:t>Terzo livello struttura</a:t>
            </a:r>
            <a:endParaRPr b="0" lang="en-GB"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1400" spc="-1" strike="noStrike">
                <a:solidFill>
                  <a:srgbClr val="000000"/>
                </a:solidFill>
                <a:uFill>
                  <a:solidFill>
                    <a:srgbClr val="ffffff"/>
                  </a:solidFill>
                </a:uFill>
                <a:latin typeface="Arial"/>
              </a:rPr>
              <a:t>Quarto livello struttura</a:t>
            </a:r>
            <a:endParaRPr b="0" lang="en-GB"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Quinto livello struttura</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Sesto livello struttura</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Settimo livello struttura</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hyperlink" Target="mailto:mark.thompson1@pearso.it" TargetMode="External"/><Relationship Id="rId2" Type="http://schemas.openxmlformats.org/officeDocument/2006/relationships/image" Target="../media/image34.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slideLayout" Target="../slideLayouts/slideLayout37.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49.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6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slideLayout" Target="../slideLayouts/slideLayout37.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jpeg"/><Relationship Id="rId3" Type="http://schemas.openxmlformats.org/officeDocument/2006/relationships/image" Target="../media/image48.png"/><Relationship Id="rId4" Type="http://schemas.openxmlformats.org/officeDocument/2006/relationships/slideLayout" Target="../slideLayouts/slideLayout37.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37.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37.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jpeg"/><Relationship Id="rId3" Type="http://schemas.openxmlformats.org/officeDocument/2006/relationships/slideLayout" Target="../slideLayouts/slideLayout37.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37.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37.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37.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image" Target="../media/image58.jpeg"/><Relationship Id="rId3" Type="http://schemas.openxmlformats.org/officeDocument/2006/relationships/image" Target="../media/image59.gif"/><Relationship Id="rId4" Type="http://schemas.openxmlformats.org/officeDocument/2006/relationships/slideLayout" Target="../slideLayouts/slideLayout37.xml"/><Relationship Id="rId5"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7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37.xml"/><Relationship Id="rId5"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7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slideLayout" Target="../slideLayouts/slideLayout37.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slideLayout" Target="../slideLayouts/slideLayout37.xml"/><Relationship Id="rId4"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image" Target="../media/image70.jpeg"/><Relationship Id="rId3" Type="http://schemas.openxmlformats.org/officeDocument/2006/relationships/slideLayout" Target="../slideLayouts/slideLayout37.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5.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37.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37.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37.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jpeg"/><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 Id="rId8" Type="http://schemas.openxmlformats.org/officeDocument/2006/relationships/image" Target="../media/image82.png"/><Relationship Id="rId9" Type="http://schemas.openxmlformats.org/officeDocument/2006/relationships/image" Target="../media/image83.png"/><Relationship Id="rId10" Type="http://schemas.openxmlformats.org/officeDocument/2006/relationships/image" Target="../media/image84.png"/><Relationship Id="rId11" Type="http://schemas.openxmlformats.org/officeDocument/2006/relationships/image" Target="../media/image85.png"/><Relationship Id="rId12" Type="http://schemas.openxmlformats.org/officeDocument/2006/relationships/image" Target="../media/image86.png"/><Relationship Id="rId13" Type="http://schemas.openxmlformats.org/officeDocument/2006/relationships/slideLayout" Target="../slideLayouts/slideLayout37.xml"/><Relationship Id="rId14"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slideLayout" Target="../slideLayouts/slideLayout37.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slideLayout" Target="../slideLayouts/slideLayout37.xml"/><Relationship Id="rId5"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5.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slideLayout" Target="../slideLayouts/slideLayout37.xml"/><Relationship Id="rId5"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51.xml.rels><?xml version="1.0" encoding="UTF-8"?>
<Relationships xmlns="http://schemas.openxmlformats.org/package/2006/relationships"><Relationship Id="rId1" Type="http://schemas.openxmlformats.org/officeDocument/2006/relationships/hyperlink" Target="mailto:mark.thompson1@pearso.it" TargetMode="External"/><Relationship Id="rId2" Type="http://schemas.openxmlformats.org/officeDocument/2006/relationships/image" Target="../media/image91.png"/><Relationship Id="rId3" Type="http://schemas.openxmlformats.org/officeDocument/2006/relationships/slideLayout" Target="../slideLayouts/slideLayout1.xml"/><Relationship Id="rId4" Type="http://schemas.openxmlformats.org/officeDocument/2006/relationships/notesSlide" Target="../notesSlides/notesSlide5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361" name="TextShape 1"/>
          <p:cNvSpPr txBox="1"/>
          <p:nvPr/>
        </p:nvSpPr>
        <p:spPr>
          <a:xfrm>
            <a:off x="828720" y="1679400"/>
            <a:ext cx="3682800" cy="2244240"/>
          </a:xfrm>
          <a:prstGeom prst="rect">
            <a:avLst/>
          </a:prstGeom>
          <a:noFill/>
          <a:ln>
            <a:noFill/>
          </a:ln>
        </p:spPr>
        <p:txBody>
          <a:bodyPr tIns="91440" bIns="91440"/>
          <a:p>
            <a:pPr algn="ctr">
              <a:lnSpc>
                <a:spcPct val="117000"/>
              </a:lnSpc>
            </a:pPr>
            <a:r>
              <a:rPr b="1" lang="en-GB" sz="4000" spc="-1" strike="noStrike">
                <a:solidFill>
                  <a:srgbClr val="ffffff"/>
                </a:solidFill>
                <a:uFill>
                  <a:solidFill>
                    <a:srgbClr val="ffffff"/>
                  </a:solidFill>
                </a:uFill>
                <a:latin typeface="Playfair Display"/>
                <a:ea typeface="ＭＳ Ｐゴシック"/>
              </a:rPr>
              <a:t>Redefining</a:t>
            </a:r>
            <a:r>
              <a:rPr b="1" lang="en-GB" sz="4000" spc="-1" strike="noStrike">
                <a:solidFill>
                  <a:srgbClr val="ffffff"/>
                </a:solidFill>
                <a:uFill>
                  <a:solidFill>
                    <a:srgbClr val="ffffff"/>
                  </a:solidFill>
                </a:uFill>
                <a:latin typeface="Playfair Display"/>
                <a:ea typeface="ＭＳ Ｐゴシック"/>
              </a:rPr>
              <a:t>
</a:t>
            </a:r>
            <a:r>
              <a:rPr b="1" lang="en-GB" sz="4000" spc="-1" strike="noStrike">
                <a:solidFill>
                  <a:srgbClr val="ffffff"/>
                </a:solidFill>
                <a:uFill>
                  <a:solidFill>
                    <a:srgbClr val="ffffff"/>
                  </a:solidFill>
                </a:uFill>
                <a:latin typeface="Playfair Display"/>
                <a:ea typeface="ＭＳ Ｐゴシック"/>
              </a:rPr>
              <a:t>Inclusion</a:t>
            </a:r>
            <a:r>
              <a:rPr b="1" lang="en-GB" sz="4000" spc="-1" strike="noStrike">
                <a:solidFill>
                  <a:srgbClr val="ffffff"/>
                </a:solidFill>
                <a:uFill>
                  <a:solidFill>
                    <a:srgbClr val="ffffff"/>
                  </a:solidFill>
                </a:uFill>
                <a:latin typeface="Playfair Display"/>
                <a:ea typeface="ＭＳ Ｐゴシック"/>
              </a:rPr>
              <a:t>
</a:t>
            </a:r>
            <a:endParaRPr b="0" lang="en-GB" sz="1000" spc="-1" strike="noStrike">
              <a:solidFill>
                <a:srgbClr val="000000"/>
              </a:solidFill>
              <a:uFill>
                <a:solidFill>
                  <a:srgbClr val="ffffff"/>
                </a:solidFill>
              </a:uFill>
              <a:latin typeface="Verdana"/>
            </a:endParaRPr>
          </a:p>
        </p:txBody>
      </p:sp>
      <p:sp>
        <p:nvSpPr>
          <p:cNvPr id="362" name="TextShape 2"/>
          <p:cNvSpPr txBox="1"/>
          <p:nvPr/>
        </p:nvSpPr>
        <p:spPr>
          <a:xfrm>
            <a:off x="828720" y="3546360"/>
            <a:ext cx="3682800" cy="1466640"/>
          </a:xfrm>
          <a:prstGeom prst="rect">
            <a:avLst/>
          </a:prstGeom>
          <a:noFill/>
          <a:ln>
            <a:noFill/>
          </a:ln>
        </p:spPr>
        <p:txBody>
          <a:bodyPr tIns="91440" bIns="91440"/>
          <a:p>
            <a:pPr algn="ctr">
              <a:lnSpc>
                <a:spcPct val="80000"/>
              </a:lnSpc>
            </a:pPr>
            <a:r>
              <a:rPr b="0" i="1" lang="it-IT" sz="2400" spc="-1" strike="noStrike">
                <a:solidFill>
                  <a:srgbClr val="ffffff"/>
                </a:solidFill>
                <a:uFill>
                  <a:solidFill>
                    <a:srgbClr val="ffffff"/>
                  </a:solidFill>
                </a:uFill>
                <a:latin typeface="Arial"/>
                <a:ea typeface="Arial"/>
              </a:rPr>
              <a:t>Classroom Strategies to Support Inclusion and Manage Dyslexia</a:t>
            </a:r>
            <a:endParaRPr b="0" lang="it-IT" sz="3200" spc="-1" strike="noStrike">
              <a:solidFill>
                <a:srgbClr val="ffffff"/>
              </a:solidFill>
              <a:uFill>
                <a:solidFill>
                  <a:srgbClr val="ffffff"/>
                </a:solidFill>
              </a:uFill>
              <a:latin typeface="Arial"/>
            </a:endParaRPr>
          </a:p>
        </p:txBody>
      </p:sp>
      <p:sp>
        <p:nvSpPr>
          <p:cNvPr id="363" name="CustomShape 3"/>
          <p:cNvSpPr/>
          <p:nvPr/>
        </p:nvSpPr>
        <p:spPr>
          <a:xfrm>
            <a:off x="488520" y="5013360"/>
            <a:ext cx="3806640" cy="1005120"/>
          </a:xfrm>
          <a:prstGeom prst="rect">
            <a:avLst/>
          </a:prstGeom>
          <a:noFill/>
          <a:ln w="9360">
            <a:noFill/>
          </a:ln>
        </p:spPr>
        <p:style>
          <a:lnRef idx="0"/>
          <a:fillRef idx="0"/>
          <a:effectRef idx="0"/>
          <a:fontRef idx="minor"/>
        </p:style>
        <p:txBody>
          <a:bodyPr lIns="90000" rIns="90000" tIns="45000" bIns="45000"/>
          <a:p>
            <a:pPr algn="ctr">
              <a:lnSpc>
                <a:spcPct val="100000"/>
              </a:lnSpc>
            </a:pPr>
            <a:r>
              <a:rPr b="0" lang="it-IT" sz="2000" spc="-1" strike="noStrike">
                <a:solidFill>
                  <a:srgbClr val="ffffff"/>
                </a:solidFill>
                <a:uFill>
                  <a:solidFill>
                    <a:srgbClr val="ffffff"/>
                  </a:solidFill>
                </a:uFill>
                <a:latin typeface="Arial"/>
                <a:ea typeface="ＭＳ Ｐゴシック"/>
              </a:rPr>
              <a:t>Mark Thompson</a:t>
            </a:r>
            <a:endParaRPr b="0" lang="it-IT" sz="1800" spc="-1" strike="noStrike">
              <a:solidFill>
                <a:srgbClr val="ffffff"/>
              </a:solidFill>
              <a:uFill>
                <a:solidFill>
                  <a:srgbClr val="ffffff"/>
                </a:solidFill>
              </a:uFill>
              <a:latin typeface="Arial"/>
            </a:endParaRPr>
          </a:p>
          <a:p>
            <a:pPr algn="ctr">
              <a:lnSpc>
                <a:spcPct val="100000"/>
              </a:lnSpc>
            </a:pPr>
            <a:r>
              <a:rPr b="0" lang="it-IT" sz="2000" spc="-1" strike="noStrike" u="sng">
                <a:solidFill>
                  <a:srgbClr val="0563c1"/>
                </a:solidFill>
                <a:uFill>
                  <a:solidFill>
                    <a:srgbClr val="ffffff"/>
                  </a:solidFill>
                </a:uFill>
                <a:latin typeface="Arial"/>
                <a:ea typeface="ＭＳ Ｐゴシック"/>
                <a:hlinkClick r:id="rId1"/>
              </a:rPr>
              <a:t>mark.thompson1@pearson.it</a:t>
            </a:r>
            <a:endParaRPr b="0" lang="it-IT" sz="1800" spc="-1" strike="noStrike">
              <a:solidFill>
                <a:srgbClr val="ffffff"/>
              </a:solidFill>
              <a:uFill>
                <a:solidFill>
                  <a:srgbClr val="ffffff"/>
                </a:solidFill>
              </a:uFill>
              <a:latin typeface="Arial"/>
            </a:endParaRPr>
          </a:p>
          <a:p>
            <a:pPr algn="ctr">
              <a:lnSpc>
                <a:spcPct val="100000"/>
              </a:lnSpc>
            </a:pPr>
            <a:r>
              <a:rPr b="0" lang="it-IT" sz="2000" spc="-1" strike="noStrike">
                <a:solidFill>
                  <a:srgbClr val="ffffff"/>
                </a:solidFill>
                <a:uFill>
                  <a:solidFill>
                    <a:srgbClr val="ffffff"/>
                  </a:solidFill>
                </a:uFill>
                <a:latin typeface="Arial"/>
                <a:ea typeface="ＭＳ Ｐゴシック"/>
              </a:rPr>
              <a:t>335-599-2568</a:t>
            </a:r>
            <a:endParaRPr b="0" lang="it-IT" sz="1800" spc="-1" strike="noStrike">
              <a:solidFill>
                <a:srgbClr val="ffffff"/>
              </a:solidFill>
              <a:uFill>
                <a:solidFill>
                  <a:srgbClr val="ffffff"/>
                </a:solidFill>
              </a:uFill>
              <a:latin typeface="Arial"/>
            </a:endParaRPr>
          </a:p>
        </p:txBody>
      </p:sp>
      <p:sp>
        <p:nvSpPr>
          <p:cNvPr id="364" name="CustomShape 4"/>
          <p:cNvSpPr/>
          <p:nvPr/>
        </p:nvSpPr>
        <p:spPr>
          <a:xfrm>
            <a:off x="155520" y="-144360"/>
            <a:ext cx="304560" cy="304560"/>
          </a:xfrm>
          <a:prstGeom prst="rect">
            <a:avLst/>
          </a:prstGeom>
          <a:noFill/>
          <a:ln>
            <a:noFill/>
          </a:ln>
        </p:spPr>
        <p:style>
          <a:lnRef idx="0"/>
          <a:fillRef idx="0"/>
          <a:effectRef idx="0"/>
          <a:fontRef idx="minor"/>
        </p:style>
      </p:sp>
      <p:pic>
        <p:nvPicPr>
          <p:cNvPr id="365" name="Segnaposto immagine 4" descr=""/>
          <p:cNvPicPr/>
          <p:nvPr/>
        </p:nvPicPr>
        <p:blipFill>
          <a:blip r:embed="rId2"/>
          <a:stretch/>
        </p:blipFill>
        <p:spPr>
          <a:xfrm>
            <a:off x="4963320" y="0"/>
            <a:ext cx="4942440" cy="685764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1020600" y="1845000"/>
            <a:ext cx="7857720" cy="3071520"/>
          </a:xfrm>
          <a:prstGeom prst="rect">
            <a:avLst/>
          </a:prstGeom>
          <a:noFill/>
          <a:ln w="9360">
            <a:noFill/>
          </a:ln>
        </p:spPr>
        <p:style>
          <a:lnRef idx="0"/>
          <a:fillRef idx="0"/>
          <a:effectRef idx="0"/>
          <a:fontRef idx="minor"/>
        </p:style>
        <p:txBody>
          <a:bodyPr lIns="0" rIns="0" tIns="0" bIns="0"/>
          <a:p>
            <a:pPr marL="343080" indent="-342720" algn="ctr">
              <a:lnSpc>
                <a:spcPct val="120000"/>
              </a:lnSpc>
            </a:pPr>
            <a:r>
              <a:rPr b="0" lang="it-IT" sz="2400" spc="-1" strike="noStrike">
                <a:solidFill>
                  <a:srgbClr val="000000"/>
                </a:solidFill>
                <a:uFill>
                  <a:solidFill>
                    <a:srgbClr val="ffffff"/>
                  </a:solidFill>
                </a:uFill>
                <a:latin typeface="Verdana"/>
              </a:rPr>
              <a:t>Dyslexia is just a trend.</a:t>
            </a: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rPr>
              <a:t>The student really isn’t very good in school.</a:t>
            </a: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rPr>
              <a:t>He/She doesn’t apply himself/herself enough!</a:t>
            </a: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rPr>
              <a:t> </a:t>
            </a:r>
            <a:r>
              <a:rPr b="0" lang="it-IT" sz="2400" spc="-1" strike="noStrike">
                <a:solidFill>
                  <a:srgbClr val="000000"/>
                </a:solidFill>
                <a:uFill>
                  <a:solidFill>
                    <a:srgbClr val="ffffff"/>
                  </a:solidFill>
                </a:uFill>
                <a:latin typeface="Verdana"/>
              </a:rPr>
              <a:t>They’re in the wrong school. </a:t>
            </a: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rPr>
              <a:t>They never pay attention in class!</a:t>
            </a: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rPr>
              <a:t>How can I justify giving a special task or tool (computer) to one student and not the others?</a:t>
            </a:r>
            <a:endParaRPr b="0" lang="it-IT" sz="1800" spc="-1" strike="noStrike">
              <a:solidFill>
                <a:srgbClr val="000000"/>
              </a:solidFill>
              <a:uFill>
                <a:solidFill>
                  <a:srgbClr val="ffffff"/>
                </a:solidFill>
              </a:uFill>
              <a:latin typeface="Arial"/>
            </a:endParaRPr>
          </a:p>
        </p:txBody>
      </p:sp>
      <p:sp>
        <p:nvSpPr>
          <p:cNvPr id="405" name="CustomShape 2"/>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Misconceptions</a:t>
            </a:r>
            <a:endParaRPr b="0" lang="it-IT" sz="1800" spc="-1" strike="noStrike">
              <a:solidFill>
                <a:srgbClr val="000000"/>
              </a:solidFill>
              <a:uFill>
                <a:solidFill>
                  <a:srgbClr val="ffffff"/>
                </a:solidFill>
              </a:uFill>
              <a:latin typeface="Arial"/>
            </a:endParaRPr>
          </a:p>
        </p:txBody>
      </p:sp>
      <p:sp>
        <p:nvSpPr>
          <p:cNvPr id="406" name="CustomShape 3"/>
          <p:cNvSpPr/>
          <p:nvPr/>
        </p:nvSpPr>
        <p:spPr>
          <a:xfrm>
            <a:off x="1078560" y="2630880"/>
            <a:ext cx="774180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All good reasons for teachers to…</a:t>
            </a:r>
            <a:endParaRPr b="0" lang="it-IT" sz="1800" spc="-1" strike="noStrike">
              <a:solidFill>
                <a:srgbClr val="000000"/>
              </a:solidFill>
              <a:uFill>
                <a:solidFill>
                  <a:srgbClr val="ffffff"/>
                </a:solidFill>
              </a:uFill>
              <a:latin typeface="Arial"/>
            </a:endParaRPr>
          </a:p>
        </p:txBody>
      </p:sp>
      <p:sp>
        <p:nvSpPr>
          <p:cNvPr id="407" name="CustomShape 4"/>
          <p:cNvSpPr/>
          <p:nvPr/>
        </p:nvSpPr>
        <p:spPr>
          <a:xfrm>
            <a:off x="1421280" y="3215880"/>
            <a:ext cx="7056360" cy="12808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offload the responsibility onto their students.</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249" dur="indefinite" restart="never" nodeType="tmRoot">
          <p:childTnLst>
            <p:seq>
              <p:cTn id="250" dur="indefinite" nodeType="mainSeq">
                <p:childTnLst>
                  <p:par>
                    <p:cTn id="251" fill="hold">
                      <p:stCondLst>
                        <p:cond delay="indefinite"/>
                      </p:stCondLst>
                      <p:childTnLst>
                        <p:par>
                          <p:cTn id="252" fill="hold">
                            <p:stCondLst>
                              <p:cond delay="0"/>
                            </p:stCondLst>
                            <p:childTnLst>
                              <p:par>
                                <p:cTn id="253" nodeType="clickEffect" fill="hold" presetClass="entr" presetID="10">
                                  <p:stCondLst>
                                    <p:cond delay="0"/>
                                  </p:stCondLst>
                                  <p:childTnLst>
                                    <p:set>
                                      <p:cBhvr>
                                        <p:cTn id="254" dur="1" fill="hold">
                                          <p:stCondLst>
                                            <p:cond delay="0"/>
                                          </p:stCondLst>
                                        </p:cTn>
                                        <p:tgtEl>
                                          <p:spTgt spid="404">
                                            <p:txEl>
                                              <p:pRg st="0" end="26"/>
                                            </p:txEl>
                                          </p:spTgt>
                                        </p:tgtEl>
                                        <p:attrNameLst>
                                          <p:attrName>style.visibility</p:attrName>
                                        </p:attrNameLst>
                                      </p:cBhvr>
                                      <p:to>
                                        <p:strVal val="visible"/>
                                      </p:to>
                                    </p:set>
                                    <p:animEffect filter="fade" transition="in">
                                      <p:cBhvr additive="repl">
                                        <p:cTn id="255" dur="500"/>
                                        <p:tgtEl>
                                          <p:spTgt spid="404">
                                            <p:txEl>
                                              <p:pRg st="0" end="26"/>
                                            </p:txEl>
                                          </p:spTgt>
                                        </p:tgtEl>
                                      </p:cBhvr>
                                    </p:animEffect>
                                  </p:childTnLst>
                                </p:cTn>
                              </p:par>
                            </p:childTnLst>
                          </p:cTn>
                        </p:par>
                      </p:childTnLst>
                    </p:cTn>
                  </p:par>
                  <p:par>
                    <p:cTn id="256" fill="hold">
                      <p:stCondLst>
                        <p:cond delay="indefinite"/>
                      </p:stCondLst>
                      <p:childTnLst>
                        <p:par>
                          <p:cTn id="257" fill="hold">
                            <p:stCondLst>
                              <p:cond delay="0"/>
                            </p:stCondLst>
                            <p:childTnLst>
                              <p:par>
                                <p:cTn id="258" nodeType="clickEffect" fill="hold" presetClass="entr" presetID="10">
                                  <p:stCondLst>
                                    <p:cond delay="0"/>
                                  </p:stCondLst>
                                  <p:childTnLst>
                                    <p:set>
                                      <p:cBhvr>
                                        <p:cTn id="259" dur="1" fill="hold">
                                          <p:stCondLst>
                                            <p:cond delay="0"/>
                                          </p:stCondLst>
                                        </p:cTn>
                                        <p:tgtEl>
                                          <p:spTgt spid="404">
                                            <p:txEl>
                                              <p:pRg st="26" end="72"/>
                                            </p:txEl>
                                          </p:spTgt>
                                        </p:tgtEl>
                                        <p:attrNameLst>
                                          <p:attrName>style.visibility</p:attrName>
                                        </p:attrNameLst>
                                      </p:cBhvr>
                                      <p:to>
                                        <p:strVal val="visible"/>
                                      </p:to>
                                    </p:set>
                                    <p:animEffect filter="fade" transition="in">
                                      <p:cBhvr additive="repl">
                                        <p:cTn id="260" dur="500"/>
                                        <p:tgtEl>
                                          <p:spTgt spid="404">
                                            <p:txEl>
                                              <p:pRg st="26" end="72"/>
                                            </p:txEl>
                                          </p:spTgt>
                                        </p:tgtEl>
                                      </p:cBhvr>
                                    </p:animEffec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0">
                                  <p:stCondLst>
                                    <p:cond delay="0"/>
                                  </p:stCondLst>
                                  <p:childTnLst>
                                    <p:set>
                                      <p:cBhvr>
                                        <p:cTn id="264" dur="1" fill="hold">
                                          <p:stCondLst>
                                            <p:cond delay="0"/>
                                          </p:stCondLst>
                                        </p:cTn>
                                        <p:tgtEl>
                                          <p:spTgt spid="404">
                                            <p:txEl>
                                              <p:pRg st="72" end="117"/>
                                            </p:txEl>
                                          </p:spTgt>
                                        </p:tgtEl>
                                        <p:attrNameLst>
                                          <p:attrName>style.visibility</p:attrName>
                                        </p:attrNameLst>
                                      </p:cBhvr>
                                      <p:to>
                                        <p:strVal val="visible"/>
                                      </p:to>
                                    </p:set>
                                    <p:animEffect filter="fade" transition="in">
                                      <p:cBhvr additive="repl">
                                        <p:cTn id="265" dur="500"/>
                                        <p:tgtEl>
                                          <p:spTgt spid="404">
                                            <p:txEl>
                                              <p:pRg st="72" end="117"/>
                                            </p:txEl>
                                          </p:spTgt>
                                        </p:tgtEl>
                                      </p:cBhvr>
                                    </p:animEffect>
                                  </p:childTnLst>
                                </p:cTn>
                              </p:par>
                            </p:childTnLst>
                          </p:cTn>
                        </p:par>
                      </p:childTnLst>
                    </p:cTn>
                  </p:par>
                  <p:par>
                    <p:cTn id="266" fill="hold">
                      <p:stCondLst>
                        <p:cond delay="indefinite"/>
                      </p:stCondLst>
                      <p:childTnLst>
                        <p:par>
                          <p:cTn id="267" fill="hold">
                            <p:stCondLst>
                              <p:cond delay="0"/>
                            </p:stCondLst>
                            <p:childTnLst>
                              <p:par>
                                <p:cTn id="268" nodeType="clickEffect" fill="hold" presetClass="entr" presetID="10">
                                  <p:stCondLst>
                                    <p:cond delay="0"/>
                                  </p:stCondLst>
                                  <p:childTnLst>
                                    <p:set>
                                      <p:cBhvr>
                                        <p:cTn id="269" dur="1" fill="hold">
                                          <p:stCondLst>
                                            <p:cond delay="0"/>
                                          </p:stCondLst>
                                        </p:cTn>
                                        <p:tgtEl>
                                          <p:spTgt spid="404">
                                            <p:txEl>
                                              <p:pRg st="117" end="148"/>
                                            </p:txEl>
                                          </p:spTgt>
                                        </p:tgtEl>
                                        <p:attrNameLst>
                                          <p:attrName>style.visibility</p:attrName>
                                        </p:attrNameLst>
                                      </p:cBhvr>
                                      <p:to>
                                        <p:strVal val="visible"/>
                                      </p:to>
                                    </p:set>
                                    <p:animEffect filter="fade" transition="in">
                                      <p:cBhvr additive="repl">
                                        <p:cTn id="270" dur="500"/>
                                        <p:tgtEl>
                                          <p:spTgt spid="404">
                                            <p:txEl>
                                              <p:pRg st="117" end="148"/>
                                            </p:txEl>
                                          </p:spTgt>
                                        </p:tgtEl>
                                      </p:cBhvr>
                                    </p:animEffec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10">
                                  <p:stCondLst>
                                    <p:cond delay="0"/>
                                  </p:stCondLst>
                                  <p:childTnLst>
                                    <p:set>
                                      <p:cBhvr>
                                        <p:cTn id="274" dur="1" fill="hold">
                                          <p:stCondLst>
                                            <p:cond delay="0"/>
                                          </p:stCondLst>
                                        </p:cTn>
                                        <p:tgtEl>
                                          <p:spTgt spid="404">
                                            <p:txEl>
                                              <p:pRg st="148" end="183"/>
                                            </p:txEl>
                                          </p:spTgt>
                                        </p:tgtEl>
                                        <p:attrNameLst>
                                          <p:attrName>style.visibility</p:attrName>
                                        </p:attrNameLst>
                                      </p:cBhvr>
                                      <p:to>
                                        <p:strVal val="visible"/>
                                      </p:to>
                                    </p:set>
                                    <p:animEffect filter="fade" transition="in">
                                      <p:cBhvr additive="repl">
                                        <p:cTn id="275" dur="500"/>
                                        <p:tgtEl>
                                          <p:spTgt spid="404">
                                            <p:txEl>
                                              <p:pRg st="148" end="183"/>
                                            </p:txEl>
                                          </p:spTgt>
                                        </p:tgtEl>
                                      </p:cBhvr>
                                    </p:animEffect>
                                  </p:childTnLst>
                                </p:cTn>
                              </p:par>
                            </p:childTnLst>
                          </p:cTn>
                        </p:par>
                      </p:childTnLst>
                    </p:cTn>
                  </p:par>
                  <p:par>
                    <p:cTn id="276" fill="hold">
                      <p:stCondLst>
                        <p:cond delay="indefinite"/>
                      </p:stCondLst>
                      <p:childTnLst>
                        <p:par>
                          <p:cTn id="277" fill="hold">
                            <p:stCondLst>
                              <p:cond delay="0"/>
                            </p:stCondLst>
                            <p:childTnLst>
                              <p:par>
                                <p:cTn id="278" nodeType="clickEffect" fill="hold" presetClass="entr" presetID="10">
                                  <p:stCondLst>
                                    <p:cond delay="0"/>
                                  </p:stCondLst>
                                  <p:childTnLst>
                                    <p:set>
                                      <p:cBhvr>
                                        <p:cTn id="279" dur="1" fill="hold">
                                          <p:stCondLst>
                                            <p:cond delay="0"/>
                                          </p:stCondLst>
                                        </p:cTn>
                                        <p:tgtEl>
                                          <p:spTgt spid="404">
                                            <p:txEl>
                                              <p:pRg st="183" end="277"/>
                                            </p:txEl>
                                          </p:spTgt>
                                        </p:tgtEl>
                                        <p:attrNameLst>
                                          <p:attrName>style.visibility</p:attrName>
                                        </p:attrNameLst>
                                      </p:cBhvr>
                                      <p:to>
                                        <p:strVal val="visible"/>
                                      </p:to>
                                    </p:set>
                                    <p:animEffect filter="fade" transition="in">
                                      <p:cBhvr additive="repl">
                                        <p:cTn id="280" dur="500"/>
                                        <p:tgtEl>
                                          <p:spTgt spid="404">
                                            <p:txEl>
                                              <p:pRg st="183" end="277"/>
                                            </p:txEl>
                                          </p:spTgt>
                                        </p:tgtEl>
                                      </p:cBhvr>
                                    </p:animEffect>
                                  </p:childTnLst>
                                </p:cTn>
                              </p:par>
                            </p:childTnLst>
                          </p:cTn>
                        </p:par>
                      </p:childTnLst>
                    </p:cTn>
                  </p:par>
                  <p:par>
                    <p:cTn id="281" fill="hold">
                      <p:stCondLst>
                        <p:cond delay="indefinite"/>
                      </p:stCondLst>
                      <p:childTnLst>
                        <p:par>
                          <p:cTn id="282" fill="hold">
                            <p:stCondLst>
                              <p:cond delay="0"/>
                            </p:stCondLst>
                            <p:childTnLst>
                              <p:par>
                                <p:cTn id="283" nodeType="clickEffect" fill="hold" presetClass="exit" presetID="10">
                                  <p:stCondLst>
                                    <p:cond delay="0"/>
                                  </p:stCondLst>
                                  <p:childTnLst>
                                    <p:animEffect filter="fade" transition="in">
                                      <p:cBhvr additive="repl">
                                        <p:cTn id="284" dur="500"/>
                                        <p:tgtEl>
                                          <p:spTgt spid="404">
                                            <p:txEl>
                                              <p:pRg st="0" end="26"/>
                                            </p:txEl>
                                          </p:spTgt>
                                        </p:tgtEl>
                                      </p:cBhvr>
                                    </p:animEffect>
                                    <p:set>
                                      <p:cBhvr>
                                        <p:cTn id="285" dur="1" fill="hold">
                                          <p:stCondLst>
                                            <p:cond delay="499"/>
                                          </p:stCondLst>
                                        </p:cTn>
                                        <p:tgtEl>
                                          <p:spTgt spid="404">
                                            <p:txEl>
                                              <p:pRg st="0" end="26"/>
                                            </p:txEl>
                                          </p:spTgt>
                                        </p:tgtEl>
                                        <p:attrNameLst>
                                          <p:attrName>style.visibility</p:attrName>
                                        </p:attrNameLst>
                                      </p:cBhvr>
                                      <p:to>
                                        <p:strVal val="hidden"/>
                                      </p:to>
                                    </p:set>
                                  </p:childTnLst>
                                </p:cTn>
                              </p:par>
                              <p:par>
                                <p:cTn id="286" nodeType="withEffect" fill="hold" presetClass="exit" presetID="10">
                                  <p:stCondLst>
                                    <p:cond delay="0"/>
                                  </p:stCondLst>
                                  <p:childTnLst>
                                    <p:animEffect filter="fade" transition="in">
                                      <p:cBhvr additive="repl">
                                        <p:cTn id="287" dur="500"/>
                                        <p:tgtEl>
                                          <p:spTgt spid="404">
                                            <p:txEl>
                                              <p:pRg st="26" end="72"/>
                                            </p:txEl>
                                          </p:spTgt>
                                        </p:tgtEl>
                                      </p:cBhvr>
                                    </p:animEffect>
                                    <p:set>
                                      <p:cBhvr>
                                        <p:cTn id="288" dur="1" fill="hold">
                                          <p:stCondLst>
                                            <p:cond delay="499"/>
                                          </p:stCondLst>
                                        </p:cTn>
                                        <p:tgtEl>
                                          <p:spTgt spid="404">
                                            <p:txEl>
                                              <p:pRg st="26" end="72"/>
                                            </p:txEl>
                                          </p:spTgt>
                                        </p:tgtEl>
                                        <p:attrNameLst>
                                          <p:attrName>style.visibility</p:attrName>
                                        </p:attrNameLst>
                                      </p:cBhvr>
                                      <p:to>
                                        <p:strVal val="hidden"/>
                                      </p:to>
                                    </p:set>
                                  </p:childTnLst>
                                </p:cTn>
                              </p:par>
                              <p:par>
                                <p:cTn id="289" nodeType="withEffect" fill="hold" presetClass="exit" presetID="10">
                                  <p:stCondLst>
                                    <p:cond delay="0"/>
                                  </p:stCondLst>
                                  <p:childTnLst>
                                    <p:animEffect filter="fade" transition="in">
                                      <p:cBhvr additive="repl">
                                        <p:cTn id="290" dur="500"/>
                                        <p:tgtEl>
                                          <p:spTgt spid="404">
                                            <p:txEl>
                                              <p:pRg st="72" end="117"/>
                                            </p:txEl>
                                          </p:spTgt>
                                        </p:tgtEl>
                                      </p:cBhvr>
                                    </p:animEffect>
                                    <p:set>
                                      <p:cBhvr>
                                        <p:cTn id="291" dur="1" fill="hold">
                                          <p:stCondLst>
                                            <p:cond delay="499"/>
                                          </p:stCondLst>
                                        </p:cTn>
                                        <p:tgtEl>
                                          <p:spTgt spid="404">
                                            <p:txEl>
                                              <p:pRg st="72" end="117"/>
                                            </p:txEl>
                                          </p:spTgt>
                                        </p:tgtEl>
                                        <p:attrNameLst>
                                          <p:attrName>style.visibility</p:attrName>
                                        </p:attrNameLst>
                                      </p:cBhvr>
                                      <p:to>
                                        <p:strVal val="hidden"/>
                                      </p:to>
                                    </p:set>
                                  </p:childTnLst>
                                </p:cTn>
                              </p:par>
                              <p:par>
                                <p:cTn id="292" nodeType="withEffect" fill="hold" presetClass="exit" presetID="10">
                                  <p:stCondLst>
                                    <p:cond delay="0"/>
                                  </p:stCondLst>
                                  <p:childTnLst>
                                    <p:animEffect filter="fade" transition="in">
                                      <p:cBhvr additive="repl">
                                        <p:cTn id="293" dur="500"/>
                                        <p:tgtEl>
                                          <p:spTgt spid="404">
                                            <p:txEl>
                                              <p:pRg st="117" end="148"/>
                                            </p:txEl>
                                          </p:spTgt>
                                        </p:tgtEl>
                                      </p:cBhvr>
                                    </p:animEffect>
                                    <p:set>
                                      <p:cBhvr>
                                        <p:cTn id="294" dur="1" fill="hold">
                                          <p:stCondLst>
                                            <p:cond delay="499"/>
                                          </p:stCondLst>
                                        </p:cTn>
                                        <p:tgtEl>
                                          <p:spTgt spid="404">
                                            <p:txEl>
                                              <p:pRg st="117" end="148"/>
                                            </p:txEl>
                                          </p:spTgt>
                                        </p:tgtEl>
                                        <p:attrNameLst>
                                          <p:attrName>style.visibility</p:attrName>
                                        </p:attrNameLst>
                                      </p:cBhvr>
                                      <p:to>
                                        <p:strVal val="hidden"/>
                                      </p:to>
                                    </p:set>
                                  </p:childTnLst>
                                </p:cTn>
                              </p:par>
                              <p:par>
                                <p:cTn id="295" nodeType="withEffect" fill="hold" presetClass="exit" presetID="10">
                                  <p:stCondLst>
                                    <p:cond delay="0"/>
                                  </p:stCondLst>
                                  <p:childTnLst>
                                    <p:animEffect filter="fade" transition="in">
                                      <p:cBhvr additive="repl">
                                        <p:cTn id="296" dur="500"/>
                                        <p:tgtEl>
                                          <p:spTgt spid="404">
                                            <p:txEl>
                                              <p:pRg st="148" end="183"/>
                                            </p:txEl>
                                          </p:spTgt>
                                        </p:tgtEl>
                                      </p:cBhvr>
                                    </p:animEffect>
                                    <p:set>
                                      <p:cBhvr>
                                        <p:cTn id="297" dur="1" fill="hold">
                                          <p:stCondLst>
                                            <p:cond delay="499"/>
                                          </p:stCondLst>
                                        </p:cTn>
                                        <p:tgtEl>
                                          <p:spTgt spid="404">
                                            <p:txEl>
                                              <p:pRg st="148" end="183"/>
                                            </p:txEl>
                                          </p:spTgt>
                                        </p:tgtEl>
                                        <p:attrNameLst>
                                          <p:attrName>style.visibility</p:attrName>
                                        </p:attrNameLst>
                                      </p:cBhvr>
                                      <p:to>
                                        <p:strVal val="hidden"/>
                                      </p:to>
                                    </p:set>
                                  </p:childTnLst>
                                </p:cTn>
                              </p:par>
                              <p:par>
                                <p:cTn id="298" nodeType="withEffect" fill="hold" presetClass="exit" presetID="10">
                                  <p:stCondLst>
                                    <p:cond delay="0"/>
                                  </p:stCondLst>
                                  <p:childTnLst>
                                    <p:animEffect filter="fade" transition="in">
                                      <p:cBhvr additive="repl">
                                        <p:cTn id="299" dur="500"/>
                                        <p:tgtEl>
                                          <p:spTgt spid="404">
                                            <p:txEl>
                                              <p:pRg st="183" end="277"/>
                                            </p:txEl>
                                          </p:spTgt>
                                        </p:tgtEl>
                                      </p:cBhvr>
                                    </p:animEffect>
                                    <p:set>
                                      <p:cBhvr>
                                        <p:cTn id="300" dur="1" fill="hold">
                                          <p:stCondLst>
                                            <p:cond delay="499"/>
                                          </p:stCondLst>
                                        </p:cTn>
                                        <p:tgtEl>
                                          <p:spTgt spid="404">
                                            <p:txEl>
                                              <p:pRg st="183" end="277"/>
                                            </p:txEl>
                                          </p:spTgt>
                                        </p:tgtEl>
                                        <p:attrNameLst>
                                          <p:attrName>style.visibility</p:attrName>
                                        </p:attrNameLst>
                                      </p:cBhvr>
                                      <p:to>
                                        <p:strVal val="hidden"/>
                                      </p:to>
                                    </p:set>
                                  </p:childTnLst>
                                </p:cTn>
                              </p:par>
                            </p:childTnLst>
                          </p:cTn>
                        </p:par>
                        <p:par>
                          <p:cTn id="301" fill="hold">
                            <p:stCondLst>
                              <p:cond delay="500"/>
                            </p:stCondLst>
                            <p:childTnLst>
                              <p:par>
                                <p:cTn id="302" nodeType="afterEffect" fill="hold" presetClass="entr" presetID="10">
                                  <p:stCondLst>
                                    <p:cond delay="0"/>
                                  </p:stCondLst>
                                  <p:childTnLst>
                                    <p:set>
                                      <p:cBhvr>
                                        <p:cTn id="303" dur="1" fill="hold">
                                          <p:stCondLst>
                                            <p:cond delay="0"/>
                                          </p:stCondLst>
                                        </p:cTn>
                                        <p:tgtEl>
                                          <p:spTgt spid="406">
                                            <p:txEl>
                                              <p:pRg st="0" end="34"/>
                                            </p:txEl>
                                          </p:spTgt>
                                        </p:tgtEl>
                                        <p:attrNameLst>
                                          <p:attrName>style.visibility</p:attrName>
                                        </p:attrNameLst>
                                      </p:cBhvr>
                                      <p:to>
                                        <p:strVal val="visible"/>
                                      </p:to>
                                    </p:set>
                                    <p:animEffect filter="fade" transition="in">
                                      <p:cBhvr additive="repl">
                                        <p:cTn id="304" dur="500"/>
                                        <p:tgtEl>
                                          <p:spTgt spid="406">
                                            <p:txEl>
                                              <p:pRg st="0" end="34"/>
                                            </p:txEl>
                                          </p:spTgt>
                                        </p:tgtEl>
                                      </p:cBhvr>
                                    </p:animEffec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10">
                                  <p:stCondLst>
                                    <p:cond delay="0"/>
                                  </p:stCondLst>
                                  <p:childTnLst>
                                    <p:set>
                                      <p:cBhvr>
                                        <p:cTn id="308" dur="1" fill="hold">
                                          <p:stCondLst>
                                            <p:cond delay="0"/>
                                          </p:stCondLst>
                                        </p:cTn>
                                        <p:tgtEl>
                                          <p:spTgt spid="407"/>
                                        </p:tgtEl>
                                        <p:attrNameLst>
                                          <p:attrName>style.visibility</p:attrName>
                                        </p:attrNameLst>
                                      </p:cBhvr>
                                      <p:to>
                                        <p:strVal val="visible"/>
                                      </p:to>
                                    </p:set>
                                    <p:animEffect filter="fade" transition="in">
                                      <p:cBhvr additive="repl">
                                        <p:cTn id="309" dur="500"/>
                                        <p:tgtEl>
                                          <p:spTgt spid="4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8" name="Picture 4" descr=""/>
          <p:cNvPicPr/>
          <p:nvPr/>
        </p:nvPicPr>
        <p:blipFill>
          <a:blip r:embed="rId1"/>
          <a:stretch/>
        </p:blipFill>
        <p:spPr>
          <a:xfrm>
            <a:off x="2737800" y="1556640"/>
            <a:ext cx="4437000" cy="4752000"/>
          </a:xfrm>
          <a:prstGeom prst="rect">
            <a:avLst/>
          </a:prstGeom>
          <a:ln>
            <a:noFill/>
          </a:ln>
        </p:spPr>
      </p:pic>
      <p:sp>
        <p:nvSpPr>
          <p:cNvPr id="409" name="CustomShape 1"/>
          <p:cNvSpPr/>
          <p:nvPr/>
        </p:nvSpPr>
        <p:spPr>
          <a:xfrm>
            <a:off x="841680" y="46908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What is inclusion?</a:t>
            </a:r>
            <a:endParaRPr b="0" lang="it-IT" sz="1800" spc="-1" strike="noStrike">
              <a:solidFill>
                <a:srgbClr val="000000"/>
              </a:solidFill>
              <a:uFill>
                <a:solidFill>
                  <a:srgbClr val="ffffff"/>
                </a:solidFill>
              </a:uFill>
              <a:latin typeface="Arial"/>
            </a:endParaRPr>
          </a:p>
        </p:txBody>
      </p:sp>
      <p:sp>
        <p:nvSpPr>
          <p:cNvPr id="410" name="CustomShape 2"/>
          <p:cNvSpPr/>
          <p:nvPr/>
        </p:nvSpPr>
        <p:spPr>
          <a:xfrm>
            <a:off x="565560" y="2493000"/>
            <a:ext cx="8781120" cy="195876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Does it mean all doing the same thing?</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3200" spc="-1" strike="noStrike">
                <a:solidFill>
                  <a:srgbClr val="003057"/>
                </a:solidFill>
                <a:uFill>
                  <a:solidFill>
                    <a:srgbClr val="ffffff"/>
                  </a:solidFill>
                </a:uFill>
                <a:latin typeface="Verdana"/>
              </a:rPr>
              <a:t>Does it mean never separating students?</a:t>
            </a:r>
            <a:endParaRPr b="0" lang="it-IT" sz="1800" spc="-1" strike="noStrike">
              <a:solidFill>
                <a:srgbClr val="000000"/>
              </a:solidFill>
              <a:uFill>
                <a:solidFill>
                  <a:srgbClr val="ffffff"/>
                </a:solidFill>
              </a:uFill>
              <a:latin typeface="Arial"/>
            </a:endParaRPr>
          </a:p>
        </p:txBody>
      </p:sp>
      <p:sp>
        <p:nvSpPr>
          <p:cNvPr id="411" name="CustomShape 3"/>
          <p:cNvSpPr/>
          <p:nvPr/>
        </p:nvSpPr>
        <p:spPr>
          <a:xfrm>
            <a:off x="2544120" y="1700640"/>
            <a:ext cx="4824000" cy="446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412" name="CustomShape 4"/>
          <p:cNvSpPr/>
          <p:nvPr/>
        </p:nvSpPr>
        <p:spPr>
          <a:xfrm>
            <a:off x="1136520" y="2781000"/>
            <a:ext cx="8071560" cy="106524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Which diagram/comment do you feel is a better model of inclusion?</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310" dur="indefinite" restart="never" nodeType="tmRoot">
          <p:childTnLst>
            <p:seq>
              <p:cTn id="311" dur="indefinite" nodeType="mainSeq">
                <p:childTnLst>
                  <p:par>
                    <p:cTn id="312" fill="hold">
                      <p:stCondLst>
                        <p:cond delay="indefinite"/>
                      </p:stCondLst>
                      <p:childTnLst>
                        <p:par>
                          <p:cTn id="313" fill="hold">
                            <p:stCondLst>
                              <p:cond delay="0"/>
                            </p:stCondLst>
                            <p:childTnLst>
                              <p:par>
                                <p:cTn id="314" nodeType="clickEffect" fill="hold" presetClass="entr" presetID="10">
                                  <p:stCondLst>
                                    <p:cond delay="0"/>
                                  </p:stCondLst>
                                  <p:childTnLst>
                                    <p:set>
                                      <p:cBhvr>
                                        <p:cTn id="315" dur="1" fill="hold">
                                          <p:stCondLst>
                                            <p:cond delay="0"/>
                                          </p:stCondLst>
                                        </p:cTn>
                                        <p:tgtEl>
                                          <p:spTgt spid="410">
                                            <p:txEl>
                                              <p:pRg st="0" end="39"/>
                                            </p:txEl>
                                          </p:spTgt>
                                        </p:tgtEl>
                                        <p:attrNameLst>
                                          <p:attrName>style.visibility</p:attrName>
                                        </p:attrNameLst>
                                      </p:cBhvr>
                                      <p:to>
                                        <p:strVal val="visible"/>
                                      </p:to>
                                    </p:set>
                                    <p:animEffect filter="fade" transition="in">
                                      <p:cBhvr additive="repl">
                                        <p:cTn id="316" dur="500"/>
                                        <p:tgtEl>
                                          <p:spTgt spid="410">
                                            <p:txEl>
                                              <p:pRg st="0" end="39"/>
                                            </p:txEl>
                                          </p:spTgt>
                                        </p:tgtEl>
                                      </p:cBhvr>
                                    </p:animEffect>
                                  </p:childTnLst>
                                </p:cTn>
                              </p:par>
                            </p:childTnLst>
                          </p:cTn>
                        </p:par>
                      </p:childTnLst>
                    </p:cTn>
                  </p:par>
                  <p:par>
                    <p:cTn id="317" fill="hold">
                      <p:stCondLst>
                        <p:cond delay="indefinite"/>
                      </p:stCondLst>
                      <p:childTnLst>
                        <p:par>
                          <p:cTn id="318" fill="hold">
                            <p:stCondLst>
                              <p:cond delay="0"/>
                            </p:stCondLst>
                            <p:childTnLst>
                              <p:par>
                                <p:cTn id="319" nodeType="clickEffect" fill="hold" presetClass="entr" presetID="10">
                                  <p:stCondLst>
                                    <p:cond delay="0"/>
                                  </p:stCondLst>
                                  <p:childTnLst>
                                    <p:set>
                                      <p:cBhvr>
                                        <p:cTn id="320" dur="1" fill="hold">
                                          <p:stCondLst>
                                            <p:cond delay="0"/>
                                          </p:stCondLst>
                                        </p:cTn>
                                        <p:tgtEl>
                                          <p:spTgt spid="410">
                                            <p:txEl>
                                              <p:pRg st="40" end="80"/>
                                            </p:txEl>
                                          </p:spTgt>
                                        </p:tgtEl>
                                        <p:attrNameLst>
                                          <p:attrName>style.visibility</p:attrName>
                                        </p:attrNameLst>
                                      </p:cBhvr>
                                      <p:to>
                                        <p:strVal val="visible"/>
                                      </p:to>
                                    </p:set>
                                    <p:animEffect filter="fade" transition="in">
                                      <p:cBhvr additive="repl">
                                        <p:cTn id="321" dur="500"/>
                                        <p:tgtEl>
                                          <p:spTgt spid="410">
                                            <p:txEl>
                                              <p:pRg st="40" end="80"/>
                                            </p:txEl>
                                          </p:spTgt>
                                        </p:tgtEl>
                                      </p:cBhvr>
                                    </p:animEffect>
                                  </p:childTnLst>
                                </p:cTn>
                              </p:par>
                            </p:childTnLst>
                          </p:cTn>
                        </p:par>
                      </p:childTnLst>
                    </p:cTn>
                  </p:par>
                  <p:par>
                    <p:cTn id="322" fill="hold">
                      <p:stCondLst>
                        <p:cond delay="indefinite"/>
                      </p:stCondLst>
                      <p:childTnLst>
                        <p:par>
                          <p:cTn id="323" fill="hold">
                            <p:stCondLst>
                              <p:cond delay="0"/>
                            </p:stCondLst>
                            <p:childTnLst>
                              <p:par>
                                <p:cTn id="324" nodeType="clickEffect" fill="hold" presetClass="exit" presetID="10">
                                  <p:stCondLst>
                                    <p:cond delay="0"/>
                                  </p:stCondLst>
                                  <p:childTnLst>
                                    <p:animEffect filter="fade" transition="in">
                                      <p:cBhvr additive="repl">
                                        <p:cTn id="325" dur="500"/>
                                        <p:tgtEl>
                                          <p:spTgt spid="410">
                                            <p:txEl>
                                              <p:pRg st="0" end="39"/>
                                            </p:txEl>
                                          </p:spTgt>
                                        </p:tgtEl>
                                      </p:cBhvr>
                                    </p:animEffect>
                                    <p:set>
                                      <p:cBhvr>
                                        <p:cTn id="326" dur="1" fill="hold">
                                          <p:stCondLst>
                                            <p:cond delay="499"/>
                                          </p:stCondLst>
                                        </p:cTn>
                                        <p:tgtEl>
                                          <p:spTgt spid="410">
                                            <p:txEl>
                                              <p:pRg st="0" end="39"/>
                                            </p:txEl>
                                          </p:spTgt>
                                        </p:tgtEl>
                                        <p:attrNameLst>
                                          <p:attrName>style.visibility</p:attrName>
                                        </p:attrNameLst>
                                      </p:cBhvr>
                                      <p:to>
                                        <p:strVal val="hidden"/>
                                      </p:to>
                                    </p:set>
                                  </p:childTnLst>
                                </p:cTn>
                              </p:par>
                              <p:par>
                                <p:cTn id="327" nodeType="withEffect" fill="hold" presetClass="exit" presetID="10">
                                  <p:stCondLst>
                                    <p:cond delay="0"/>
                                  </p:stCondLst>
                                  <p:childTnLst>
                                    <p:animEffect filter="fade" transition="in">
                                      <p:cBhvr additive="repl">
                                        <p:cTn id="328" dur="500"/>
                                        <p:tgtEl>
                                          <p:spTgt spid="410">
                                            <p:txEl>
                                              <p:pRg st="40" end="80"/>
                                            </p:txEl>
                                          </p:spTgt>
                                        </p:tgtEl>
                                      </p:cBhvr>
                                    </p:animEffect>
                                    <p:set>
                                      <p:cBhvr>
                                        <p:cTn id="329" dur="1" fill="hold">
                                          <p:stCondLst>
                                            <p:cond delay="499"/>
                                          </p:stCondLst>
                                        </p:cTn>
                                        <p:tgtEl>
                                          <p:spTgt spid="410">
                                            <p:txEl>
                                              <p:pRg st="40" end="80"/>
                                            </p:txEl>
                                          </p:spTgt>
                                        </p:tgtEl>
                                        <p:attrNameLst>
                                          <p:attrName>style.visibility</p:attrName>
                                        </p:attrNameLst>
                                      </p:cBhvr>
                                      <p:to>
                                        <p:strVal val="hidden"/>
                                      </p:to>
                                    </p:set>
                                  </p:childTnLst>
                                </p:cTn>
                              </p:par>
                            </p:childTnLst>
                          </p:cTn>
                        </p:par>
                        <p:par>
                          <p:cTn id="330" fill="hold">
                            <p:stCondLst>
                              <p:cond delay="500"/>
                            </p:stCondLst>
                            <p:childTnLst>
                              <p:par>
                                <p:cTn id="331" nodeType="afterEffect" fill="hold" presetClass="entr" presetID="10">
                                  <p:stCondLst>
                                    <p:cond delay="0"/>
                                  </p:stCondLst>
                                  <p:childTnLst>
                                    <p:set>
                                      <p:cBhvr>
                                        <p:cTn id="332" dur="1" fill="hold">
                                          <p:stCondLst>
                                            <p:cond delay="0"/>
                                          </p:stCondLst>
                                        </p:cTn>
                                        <p:tgtEl>
                                          <p:spTgt spid="408"/>
                                        </p:tgtEl>
                                        <p:attrNameLst>
                                          <p:attrName>style.visibility</p:attrName>
                                        </p:attrNameLst>
                                      </p:cBhvr>
                                      <p:to>
                                        <p:strVal val="visible"/>
                                      </p:to>
                                    </p:set>
                                    <p:animEffect filter="fade" transition="in">
                                      <p:cBhvr additive="repl">
                                        <p:cTn id="333" dur="500"/>
                                        <p:tgtEl>
                                          <p:spTgt spid="408"/>
                                        </p:tgtEl>
                                      </p:cBhvr>
                                    </p:animEffect>
                                  </p:childTnLst>
                                </p:cTn>
                              </p:par>
                            </p:childTnLst>
                          </p:cTn>
                        </p:par>
                      </p:childTnLst>
                    </p:cTn>
                  </p:par>
                  <p:par>
                    <p:cTn id="334" fill="hold">
                      <p:stCondLst>
                        <p:cond delay="indefinite"/>
                      </p:stCondLst>
                      <p:childTnLst>
                        <p:par>
                          <p:cTn id="335" fill="hold">
                            <p:stCondLst>
                              <p:cond delay="0"/>
                            </p:stCondLst>
                            <p:childTnLst>
                              <p:par>
                                <p:cTn id="336" nodeType="clickEffect" fill="hold" presetClass="exit" presetID="10">
                                  <p:stCondLst>
                                    <p:cond delay="0"/>
                                  </p:stCondLst>
                                  <p:childTnLst>
                                    <p:animEffect filter="fade" transition="in">
                                      <p:cBhvr additive="repl">
                                        <p:cTn id="337" dur="500"/>
                                        <p:tgtEl>
                                          <p:spTgt spid="408"/>
                                        </p:tgtEl>
                                      </p:cBhvr>
                                    </p:animEffect>
                                    <p:set>
                                      <p:cBhvr>
                                        <p:cTn id="338" dur="1" fill="hold">
                                          <p:stCondLst>
                                            <p:cond delay="499"/>
                                          </p:stCondLst>
                                        </p:cTn>
                                        <p:tgtEl>
                                          <p:spTgt spid="408"/>
                                        </p:tgtEl>
                                        <p:attrNameLst>
                                          <p:attrName>style.visibility</p:attrName>
                                        </p:attrNameLst>
                                      </p:cBhvr>
                                      <p:to>
                                        <p:strVal val="hidden"/>
                                      </p:to>
                                    </p:set>
                                  </p:childTnLst>
                                </p:cTn>
                              </p:par>
                            </p:childTnLst>
                          </p:cTn>
                        </p:par>
                        <p:par>
                          <p:cTn id="339" fill="hold">
                            <p:stCondLst>
                              <p:cond delay="500"/>
                            </p:stCondLst>
                            <p:childTnLst>
                              <p:par>
                                <p:cTn id="340" nodeType="afterEffect" fill="hold" presetClass="entr" presetID="10">
                                  <p:stCondLst>
                                    <p:cond delay="0"/>
                                  </p:stCondLst>
                                  <p:childTnLst>
                                    <p:set>
                                      <p:cBhvr>
                                        <p:cTn id="341" dur="1" fill="hold">
                                          <p:stCondLst>
                                            <p:cond delay="0"/>
                                          </p:stCondLst>
                                        </p:cTn>
                                        <p:tgtEl>
                                          <p:spTgt spid="411"/>
                                        </p:tgtEl>
                                        <p:attrNameLst>
                                          <p:attrName>style.visibility</p:attrName>
                                        </p:attrNameLst>
                                      </p:cBhvr>
                                      <p:to>
                                        <p:strVal val="visible"/>
                                      </p:to>
                                    </p:set>
                                    <p:animEffect filter="fade" transition="in">
                                      <p:cBhvr additive="repl">
                                        <p:cTn id="342" dur="500"/>
                                        <p:tgtEl>
                                          <p:spTgt spid="411"/>
                                        </p:tgtEl>
                                      </p:cBhvr>
                                    </p:animEffect>
                                  </p:childTnLst>
                                </p:cTn>
                              </p:par>
                            </p:childTnLst>
                          </p:cTn>
                        </p:par>
                      </p:childTnLst>
                    </p:cTn>
                  </p:par>
                  <p:par>
                    <p:cTn id="343" fill="hold">
                      <p:stCondLst>
                        <p:cond delay="indefinite"/>
                      </p:stCondLst>
                      <p:childTnLst>
                        <p:par>
                          <p:cTn id="344" fill="hold">
                            <p:stCondLst>
                              <p:cond delay="0"/>
                            </p:stCondLst>
                            <p:childTnLst>
                              <p:par>
                                <p:cTn id="345" nodeType="clickEffect" fill="hold" presetClass="exit" presetID="10">
                                  <p:stCondLst>
                                    <p:cond delay="0"/>
                                  </p:stCondLst>
                                  <p:childTnLst>
                                    <p:animEffect filter="fade" transition="in">
                                      <p:cBhvr additive="repl">
                                        <p:cTn id="346" dur="500"/>
                                        <p:tgtEl>
                                          <p:spTgt spid="411"/>
                                        </p:tgtEl>
                                      </p:cBhvr>
                                    </p:animEffect>
                                    <p:set>
                                      <p:cBhvr>
                                        <p:cTn id="347" dur="1" fill="hold">
                                          <p:stCondLst>
                                            <p:cond delay="499"/>
                                          </p:stCondLst>
                                        </p:cTn>
                                        <p:tgtEl>
                                          <p:spTgt spid="411"/>
                                        </p:tgtEl>
                                        <p:attrNameLst>
                                          <p:attrName>style.visibility</p:attrName>
                                        </p:attrNameLst>
                                      </p:cBhvr>
                                      <p:to>
                                        <p:strVal val="hidden"/>
                                      </p:to>
                                    </p:set>
                                  </p:childTnLst>
                                </p:cTn>
                              </p:par>
                            </p:childTnLst>
                          </p:cTn>
                        </p:par>
                        <p:par>
                          <p:cTn id="348" fill="hold">
                            <p:stCondLst>
                              <p:cond delay="500"/>
                            </p:stCondLst>
                            <p:childTnLst>
                              <p:par>
                                <p:cTn id="349" nodeType="afterEffect" fill="hold" presetClass="entr" presetID="10">
                                  <p:stCondLst>
                                    <p:cond delay="0"/>
                                  </p:stCondLst>
                                  <p:childTnLst>
                                    <p:set>
                                      <p:cBhvr>
                                        <p:cTn id="350" dur="1" fill="hold">
                                          <p:stCondLst>
                                            <p:cond delay="0"/>
                                          </p:stCondLst>
                                        </p:cTn>
                                        <p:tgtEl>
                                          <p:spTgt spid="412"/>
                                        </p:tgtEl>
                                        <p:attrNameLst>
                                          <p:attrName>style.visibility</p:attrName>
                                        </p:attrNameLst>
                                      </p:cBhvr>
                                      <p:to>
                                        <p:strVal val="visible"/>
                                      </p:to>
                                    </p:set>
                                    <p:animEffect filter="fade" transition="in">
                                      <p:cBhvr additive="repl">
                                        <p:cTn id="351" dur="500"/>
                                        <p:tgtEl>
                                          <p:spTgt spid="4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Implications for Teachers</a:t>
            </a:r>
            <a:endParaRPr b="0" lang="it-IT" sz="1800" spc="-1" strike="noStrike">
              <a:solidFill>
                <a:srgbClr val="000000"/>
              </a:solidFill>
              <a:uFill>
                <a:solidFill>
                  <a:srgbClr val="ffffff"/>
                </a:solidFill>
              </a:uFill>
              <a:latin typeface="Arial"/>
            </a:endParaRPr>
          </a:p>
        </p:txBody>
      </p:sp>
      <p:sp>
        <p:nvSpPr>
          <p:cNvPr id="414" name="CustomShape 2"/>
          <p:cNvSpPr/>
          <p:nvPr/>
        </p:nvSpPr>
        <p:spPr>
          <a:xfrm>
            <a:off x="573840" y="1223640"/>
            <a:ext cx="8654040" cy="1938600"/>
          </a:xfrm>
          <a:prstGeom prst="rect">
            <a:avLst/>
          </a:prstGeom>
          <a:noFill/>
          <a:ln>
            <a:noFill/>
          </a:ln>
        </p:spPr>
        <p:style>
          <a:lnRef idx="0"/>
          <a:fillRef idx="0"/>
          <a:effectRef idx="0"/>
          <a:fontRef idx="minor"/>
        </p:style>
        <p:txBody>
          <a:bodyPr lIns="90000" rIns="90000" tIns="45000" bIns="45000"/>
          <a:p>
            <a:pPr marL="514440" indent="-514080" algn="ctr">
              <a:lnSpc>
                <a:spcPct val="100000"/>
              </a:lnSpc>
            </a:pPr>
            <a:r>
              <a:rPr b="1" lang="it-IT" sz="4400" spc="-1" strike="noStrike">
                <a:solidFill>
                  <a:srgbClr val="003057"/>
                </a:solidFill>
                <a:uFill>
                  <a:solidFill>
                    <a:srgbClr val="ffffff"/>
                  </a:solidFill>
                </a:uFill>
                <a:latin typeface="Verdana"/>
              </a:rPr>
              <a:t>Inclusion</a:t>
            </a:r>
            <a:endParaRPr b="0" lang="it-IT" sz="1800" spc="-1" strike="noStrike">
              <a:solidFill>
                <a:srgbClr val="000000"/>
              </a:solidFill>
              <a:uFill>
                <a:solidFill>
                  <a:srgbClr val="ffffff"/>
                </a:solidFill>
              </a:uFill>
              <a:latin typeface="Arial"/>
            </a:endParaRPr>
          </a:p>
          <a:p>
            <a:pPr marL="514440" indent="-514080" algn="ctr">
              <a:lnSpc>
                <a:spcPct val="100000"/>
              </a:lnSpc>
            </a:pPr>
            <a:r>
              <a:rPr b="0" lang="it-IT" sz="3200" spc="-1" strike="noStrike">
                <a:solidFill>
                  <a:srgbClr val="003057"/>
                </a:solidFill>
                <a:uFill>
                  <a:solidFill>
                    <a:srgbClr val="ffffff"/>
                  </a:solidFill>
                </a:uFill>
                <a:latin typeface="Verdana"/>
              </a:rPr>
              <a:t>Not simple differentiation by activity but as much integration as </a:t>
            </a:r>
            <a:r>
              <a:rPr b="0" i="1" lang="it-IT" sz="3200" spc="-1" strike="noStrike">
                <a:solidFill>
                  <a:srgbClr val="003057"/>
                </a:solidFill>
                <a:uFill>
                  <a:solidFill>
                    <a:srgbClr val="ffffff"/>
                  </a:solidFill>
                </a:uFill>
                <a:latin typeface="Verdana"/>
              </a:rPr>
              <a:t>possible</a:t>
            </a:r>
            <a:r>
              <a:rPr b="0" lang="it-IT" sz="3200" spc="-1" strike="noStrike">
                <a:solidFill>
                  <a:srgbClr val="003057"/>
                </a:solidFill>
                <a:uFill>
                  <a:solidFill>
                    <a:srgbClr val="ffffff"/>
                  </a:solidFill>
                </a:uFill>
                <a:latin typeface="Verdana"/>
              </a:rPr>
              <a:t>.</a:t>
            </a:r>
            <a:endParaRPr b="0" lang="it-IT" sz="1800" spc="-1" strike="noStrike">
              <a:solidFill>
                <a:srgbClr val="000000"/>
              </a:solidFill>
              <a:uFill>
                <a:solidFill>
                  <a:srgbClr val="ffffff"/>
                </a:solidFill>
              </a:uFill>
              <a:latin typeface="Arial"/>
            </a:endParaRPr>
          </a:p>
        </p:txBody>
      </p:sp>
      <p:sp>
        <p:nvSpPr>
          <p:cNvPr id="415" name="CustomShape 3"/>
          <p:cNvSpPr/>
          <p:nvPr/>
        </p:nvSpPr>
        <p:spPr>
          <a:xfrm>
            <a:off x="465840" y="3501000"/>
            <a:ext cx="8784720" cy="2913480"/>
          </a:xfrm>
          <a:prstGeom prst="rect">
            <a:avLst/>
          </a:prstGeom>
          <a:noFill/>
          <a:ln>
            <a:noFill/>
          </a:ln>
        </p:spPr>
        <p:style>
          <a:lnRef idx="0"/>
          <a:fillRef idx="0"/>
          <a:effectRef idx="0"/>
          <a:fontRef idx="minor"/>
        </p:style>
        <p:txBody>
          <a:bodyPr lIns="90000" rIns="90000" tIns="45000" bIns="45000"/>
          <a:p>
            <a:pPr marL="514440" indent="-514080" algn="ctr">
              <a:lnSpc>
                <a:spcPct val="100000"/>
              </a:lnSpc>
            </a:pPr>
            <a:r>
              <a:rPr b="1" lang="it-IT" sz="4400" spc="-1" strike="noStrike">
                <a:solidFill>
                  <a:srgbClr val="003057"/>
                </a:solidFill>
                <a:uFill>
                  <a:solidFill>
                    <a:srgbClr val="ffffff"/>
                  </a:solidFill>
                </a:uFill>
                <a:latin typeface="Verdana"/>
              </a:rPr>
              <a:t>Personalisation</a:t>
            </a:r>
            <a:endParaRPr b="0" lang="it-IT" sz="1800" spc="-1" strike="noStrike">
              <a:solidFill>
                <a:srgbClr val="000000"/>
              </a:solidFill>
              <a:uFill>
                <a:solidFill>
                  <a:srgbClr val="ffffff"/>
                </a:solidFill>
              </a:uFill>
              <a:latin typeface="Arial"/>
            </a:endParaRPr>
          </a:p>
          <a:p>
            <a:pPr marL="514440" indent="-514080" algn="ctr">
              <a:lnSpc>
                <a:spcPct val="100000"/>
              </a:lnSpc>
            </a:pPr>
            <a:r>
              <a:rPr b="0" lang="it-IT" sz="3200" spc="-1" strike="noStrike">
                <a:solidFill>
                  <a:srgbClr val="003057"/>
                </a:solidFill>
                <a:uFill>
                  <a:solidFill>
                    <a:srgbClr val="ffffff"/>
                  </a:solidFill>
                </a:uFill>
                <a:latin typeface="Verdana"/>
              </a:rPr>
              <a:t>Not generalization:  Each student has different strengths and challenges that require  different methods and materials to bring out their best.</a:t>
            </a:r>
            <a:endParaRPr b="0" lang="it-IT" sz="1800" spc="-1" strike="noStrike">
              <a:solidFill>
                <a:srgbClr val="000000"/>
              </a:solidFill>
              <a:uFill>
                <a:solidFill>
                  <a:srgbClr val="ffffff"/>
                </a:solidFill>
              </a:uFill>
              <a:latin typeface="Arial"/>
            </a:endParaRPr>
          </a:p>
        </p:txBody>
      </p:sp>
      <p:sp>
        <p:nvSpPr>
          <p:cNvPr id="416" name="CustomShape 4"/>
          <p:cNvSpPr/>
          <p:nvPr/>
        </p:nvSpPr>
        <p:spPr>
          <a:xfrm>
            <a:off x="148320" y="1175400"/>
            <a:ext cx="9504720" cy="19386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400" spc="-1" strike="noStrike">
                <a:solidFill>
                  <a:srgbClr val="003057"/>
                </a:solidFill>
                <a:uFill>
                  <a:solidFill>
                    <a:srgbClr val="ffffff"/>
                  </a:solidFill>
                </a:uFill>
                <a:latin typeface="Verdana"/>
              </a:rPr>
              <a:t>Spoken vs written</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3057"/>
                </a:solidFill>
                <a:uFill>
                  <a:solidFill>
                    <a:srgbClr val="ffffff"/>
                  </a:solidFill>
                </a:uFill>
                <a:latin typeface="Verdana"/>
              </a:rPr>
              <a:t>Think about the impact of teaching through oral or written methods on your students.</a:t>
            </a:r>
            <a:endParaRPr b="0" lang="it-IT" sz="1800" spc="-1" strike="noStrike">
              <a:solidFill>
                <a:srgbClr val="000000"/>
              </a:solidFill>
              <a:uFill>
                <a:solidFill>
                  <a:srgbClr val="ffffff"/>
                </a:solidFill>
              </a:uFill>
              <a:latin typeface="Arial"/>
            </a:endParaRPr>
          </a:p>
        </p:txBody>
      </p:sp>
      <p:sp>
        <p:nvSpPr>
          <p:cNvPr id="417" name="CustomShape 5"/>
          <p:cNvSpPr/>
          <p:nvPr/>
        </p:nvSpPr>
        <p:spPr>
          <a:xfrm>
            <a:off x="743400" y="3501000"/>
            <a:ext cx="8229240" cy="29134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400" spc="-1" strike="noStrike">
                <a:solidFill>
                  <a:srgbClr val="003057"/>
                </a:solidFill>
                <a:uFill>
                  <a:solidFill>
                    <a:srgbClr val="ffffff"/>
                  </a:solidFill>
                </a:uFill>
                <a:latin typeface="Verdana"/>
              </a:rPr>
              <a:t>Learning Styles</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3057"/>
                </a:solidFill>
                <a:uFill>
                  <a:solidFill>
                    <a:srgbClr val="ffffff"/>
                  </a:solidFill>
                </a:uFill>
                <a:latin typeface="Verdana"/>
              </a:rPr>
              <a:t>Consider the impact of learning styles and the interaction with your teaching style:  Linguistic; Aural; Kinesthetic; Spatial; Logical; Social; Solitary.</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352" dur="indefinite" restart="never" nodeType="tmRoot">
          <p:childTnLst>
            <p:seq>
              <p:cTn id="353" dur="indefinite" nodeType="mainSeq">
                <p:childTnLst>
                  <p:par>
                    <p:cTn id="354" fill="hold">
                      <p:stCondLst>
                        <p:cond delay="indefinite"/>
                      </p:stCondLst>
                      <p:childTnLst>
                        <p:par>
                          <p:cTn id="355" fill="hold">
                            <p:stCondLst>
                              <p:cond delay="0"/>
                            </p:stCondLst>
                            <p:childTnLst>
                              <p:par>
                                <p:cTn id="356" nodeType="clickEffect" fill="hold" presetClass="entr" presetID="10">
                                  <p:stCondLst>
                                    <p:cond delay="0"/>
                                  </p:stCondLst>
                                  <p:childTnLst>
                                    <p:set>
                                      <p:cBhvr>
                                        <p:cTn id="357" dur="1" fill="hold">
                                          <p:stCondLst>
                                            <p:cond delay="0"/>
                                          </p:stCondLst>
                                        </p:cTn>
                                        <p:tgtEl>
                                          <p:spTgt spid="414"/>
                                        </p:tgtEl>
                                        <p:attrNameLst>
                                          <p:attrName>style.visibility</p:attrName>
                                        </p:attrNameLst>
                                      </p:cBhvr>
                                      <p:to>
                                        <p:strVal val="visible"/>
                                      </p:to>
                                    </p:set>
                                    <p:animEffect filter="fade" transition="in">
                                      <p:cBhvr additive="repl">
                                        <p:cTn id="358" dur="500"/>
                                        <p:tgtEl>
                                          <p:spTgt spid="414"/>
                                        </p:tgtEl>
                                      </p:cBhvr>
                                    </p:animEffect>
                                  </p:childTnLst>
                                </p:cTn>
                              </p:par>
                            </p:childTnLst>
                          </p:cTn>
                        </p:par>
                      </p:childTnLst>
                    </p:cTn>
                  </p:par>
                  <p:par>
                    <p:cTn id="359" fill="hold">
                      <p:stCondLst>
                        <p:cond delay="indefinite"/>
                      </p:stCondLst>
                      <p:childTnLst>
                        <p:par>
                          <p:cTn id="360" fill="hold">
                            <p:stCondLst>
                              <p:cond delay="0"/>
                            </p:stCondLst>
                            <p:childTnLst>
                              <p:par>
                                <p:cTn id="361" nodeType="clickEffect" fill="hold" presetClass="entr" presetID="10">
                                  <p:stCondLst>
                                    <p:cond delay="0"/>
                                  </p:stCondLst>
                                  <p:childTnLst>
                                    <p:set>
                                      <p:cBhvr>
                                        <p:cTn id="362" dur="1" fill="hold">
                                          <p:stCondLst>
                                            <p:cond delay="0"/>
                                          </p:stCondLst>
                                        </p:cTn>
                                        <p:tgtEl>
                                          <p:spTgt spid="415"/>
                                        </p:tgtEl>
                                        <p:attrNameLst>
                                          <p:attrName>style.visibility</p:attrName>
                                        </p:attrNameLst>
                                      </p:cBhvr>
                                      <p:to>
                                        <p:strVal val="visible"/>
                                      </p:to>
                                    </p:set>
                                    <p:animEffect filter="fade" transition="in">
                                      <p:cBhvr additive="repl">
                                        <p:cTn id="363" dur="500"/>
                                        <p:tgtEl>
                                          <p:spTgt spid="415"/>
                                        </p:tgtEl>
                                      </p:cBhvr>
                                    </p:animEffect>
                                  </p:childTnLst>
                                </p:cTn>
                              </p:par>
                            </p:childTnLst>
                          </p:cTn>
                        </p:par>
                      </p:childTnLst>
                    </p:cTn>
                  </p:par>
                  <p:par>
                    <p:cTn id="364" fill="hold">
                      <p:stCondLst>
                        <p:cond delay="indefinite"/>
                      </p:stCondLst>
                      <p:childTnLst>
                        <p:par>
                          <p:cTn id="365" fill="hold">
                            <p:stCondLst>
                              <p:cond delay="0"/>
                            </p:stCondLst>
                            <p:childTnLst>
                              <p:par>
                                <p:cTn id="366" nodeType="clickEffect" fill="hold" presetClass="exit" presetID="10">
                                  <p:stCondLst>
                                    <p:cond delay="0"/>
                                  </p:stCondLst>
                                  <p:childTnLst>
                                    <p:animEffect filter="fade" transition="in">
                                      <p:cBhvr additive="repl">
                                        <p:cTn id="367" dur="500"/>
                                        <p:tgtEl>
                                          <p:spTgt spid="414"/>
                                        </p:tgtEl>
                                      </p:cBhvr>
                                    </p:animEffect>
                                    <p:set>
                                      <p:cBhvr>
                                        <p:cTn id="368" dur="1" fill="hold">
                                          <p:stCondLst>
                                            <p:cond delay="499"/>
                                          </p:stCondLst>
                                        </p:cTn>
                                        <p:tgtEl>
                                          <p:spTgt spid="414"/>
                                        </p:tgtEl>
                                        <p:attrNameLst>
                                          <p:attrName>style.visibility</p:attrName>
                                        </p:attrNameLst>
                                      </p:cBhvr>
                                      <p:to>
                                        <p:strVal val="hidden"/>
                                      </p:to>
                                    </p:set>
                                  </p:childTnLst>
                                </p:cTn>
                              </p:par>
                            </p:childTnLst>
                          </p:cTn>
                        </p:par>
                        <p:par>
                          <p:cTn id="369" fill="hold">
                            <p:stCondLst>
                              <p:cond delay="500"/>
                            </p:stCondLst>
                            <p:childTnLst>
                              <p:par>
                                <p:cTn id="370" nodeType="afterEffect" fill="hold" presetClass="entr" presetID="10">
                                  <p:stCondLst>
                                    <p:cond delay="0"/>
                                  </p:stCondLst>
                                  <p:childTnLst>
                                    <p:set>
                                      <p:cBhvr>
                                        <p:cTn id="371" dur="1" fill="hold">
                                          <p:stCondLst>
                                            <p:cond delay="0"/>
                                          </p:stCondLst>
                                        </p:cTn>
                                        <p:tgtEl>
                                          <p:spTgt spid="416"/>
                                        </p:tgtEl>
                                        <p:attrNameLst>
                                          <p:attrName>style.visibility</p:attrName>
                                        </p:attrNameLst>
                                      </p:cBhvr>
                                      <p:to>
                                        <p:strVal val="visible"/>
                                      </p:to>
                                    </p:set>
                                    <p:animEffect filter="fade" transition="in">
                                      <p:cBhvr additive="repl">
                                        <p:cTn id="372" dur="500"/>
                                        <p:tgtEl>
                                          <p:spTgt spid="416"/>
                                        </p:tgtEl>
                                      </p:cBhvr>
                                    </p:animEffect>
                                  </p:childTnLst>
                                </p:cTn>
                              </p:par>
                            </p:childTnLst>
                          </p:cTn>
                        </p:par>
                        <p:par>
                          <p:cTn id="373" fill="hold">
                            <p:stCondLst>
                              <p:cond delay="1000"/>
                            </p:stCondLst>
                            <p:childTnLst>
                              <p:par>
                                <p:cTn id="374" nodeType="afterEffect" fill="hold" presetClass="exit" presetID="10">
                                  <p:stCondLst>
                                    <p:cond delay="0"/>
                                  </p:stCondLst>
                                  <p:childTnLst>
                                    <p:animEffect filter="fade" transition="in">
                                      <p:cBhvr additive="repl">
                                        <p:cTn id="375" dur="500"/>
                                        <p:tgtEl>
                                          <p:spTgt spid="415"/>
                                        </p:tgtEl>
                                      </p:cBhvr>
                                    </p:animEffect>
                                    <p:set>
                                      <p:cBhvr>
                                        <p:cTn id="376" dur="1" fill="hold">
                                          <p:stCondLst>
                                            <p:cond delay="499"/>
                                          </p:stCondLst>
                                        </p:cTn>
                                        <p:tgtEl>
                                          <p:spTgt spid="415"/>
                                        </p:tgtEl>
                                        <p:attrNameLst>
                                          <p:attrName>style.visibility</p:attrName>
                                        </p:attrNameLst>
                                      </p:cBhvr>
                                      <p:to>
                                        <p:strVal val="hidden"/>
                                      </p:to>
                                    </p:set>
                                  </p:childTnLst>
                                </p:cTn>
                              </p:par>
                            </p:childTnLst>
                          </p:cTn>
                        </p:par>
                      </p:childTnLst>
                    </p:cTn>
                  </p:par>
                  <p:par>
                    <p:cTn id="377" fill="hold">
                      <p:stCondLst>
                        <p:cond delay="indefinite"/>
                      </p:stCondLst>
                      <p:childTnLst>
                        <p:par>
                          <p:cTn id="378" fill="hold">
                            <p:stCondLst>
                              <p:cond delay="0"/>
                            </p:stCondLst>
                            <p:childTnLst>
                              <p:par>
                                <p:cTn id="379" nodeType="clickEffect" fill="hold" presetClass="entr" presetID="10">
                                  <p:stCondLst>
                                    <p:cond delay="0"/>
                                  </p:stCondLst>
                                  <p:childTnLst>
                                    <p:set>
                                      <p:cBhvr>
                                        <p:cTn id="380" dur="1" fill="hold">
                                          <p:stCondLst>
                                            <p:cond delay="0"/>
                                          </p:stCondLst>
                                        </p:cTn>
                                        <p:tgtEl>
                                          <p:spTgt spid="417"/>
                                        </p:tgtEl>
                                        <p:attrNameLst>
                                          <p:attrName>style.visibility</p:attrName>
                                        </p:attrNameLst>
                                      </p:cBhvr>
                                      <p:to>
                                        <p:strVal val="visible"/>
                                      </p:to>
                                    </p:set>
                                    <p:animEffect filter="fade" transition="in">
                                      <p:cBhvr additive="repl">
                                        <p:cTn id="381" dur="500"/>
                                        <p:tgtEl>
                                          <p:spTgt spid="4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418" name="TextShape 1"/>
          <p:cNvSpPr txBox="1"/>
          <p:nvPr/>
        </p:nvSpPr>
        <p:spPr>
          <a:xfrm>
            <a:off x="704520" y="2306520"/>
            <a:ext cx="3682800" cy="2244240"/>
          </a:xfrm>
          <a:prstGeom prst="rect">
            <a:avLst/>
          </a:prstGeom>
          <a:noFill/>
          <a:ln>
            <a:noFill/>
          </a:ln>
        </p:spPr>
        <p:txBody>
          <a:bodyPr tIns="91440" bIns="91440"/>
          <a:p>
            <a:pPr>
              <a:lnSpc>
                <a:spcPct val="117000"/>
              </a:lnSpc>
            </a:pPr>
            <a:r>
              <a:rPr b="0" lang="en-GB" sz="4000" spc="-1" strike="noStrike">
                <a:solidFill>
                  <a:srgbClr val="ffffff"/>
                </a:solidFill>
                <a:uFill>
                  <a:solidFill>
                    <a:srgbClr val="ffffff"/>
                  </a:solidFill>
                </a:uFill>
                <a:latin typeface="Playfair Display"/>
                <a:ea typeface="Times New Roman"/>
              </a:rPr>
              <a:t>Managing Dyslexia in the English Class</a:t>
            </a:r>
            <a:endParaRPr b="0" lang="en-GB" sz="1000" spc="-1" strike="noStrike">
              <a:solidFill>
                <a:srgbClr val="000000"/>
              </a:solidFill>
              <a:uFill>
                <a:solidFill>
                  <a:srgbClr val="ffffff"/>
                </a:solidFill>
              </a:uFill>
              <a:latin typeface="Verdana"/>
            </a:endParaRPr>
          </a:p>
        </p:txBody>
      </p:sp>
      <p:pic>
        <p:nvPicPr>
          <p:cNvPr id="419" name="Segnaposto immagine 1" descr=""/>
          <p:cNvPicPr/>
          <p:nvPr/>
        </p:nvPicPr>
        <p:blipFill>
          <a:blip r:embed="rId1"/>
          <a:stretch/>
        </p:blipFill>
        <p:spPr>
          <a:xfrm>
            <a:off x="4963320" y="0"/>
            <a:ext cx="4942440" cy="685764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CustomShape 1"/>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Opaque or Transparent</a:t>
            </a:r>
            <a:endParaRPr b="0" lang="it-IT" sz="1800" spc="-1" strike="noStrike">
              <a:solidFill>
                <a:srgbClr val="000000"/>
              </a:solidFill>
              <a:uFill>
                <a:solidFill>
                  <a:srgbClr val="ffffff"/>
                </a:solidFill>
              </a:uFill>
              <a:latin typeface="Arial"/>
            </a:endParaRPr>
          </a:p>
        </p:txBody>
      </p:sp>
      <p:sp>
        <p:nvSpPr>
          <p:cNvPr id="421" name="CustomShape 2"/>
          <p:cNvSpPr/>
          <p:nvPr/>
        </p:nvSpPr>
        <p:spPr>
          <a:xfrm>
            <a:off x="900000" y="3364200"/>
            <a:ext cx="8136720" cy="1552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Languages can be classified on a continuum from opaque to transparent.  </a:t>
            </a:r>
            <a:endParaRPr b="0" lang="it-IT" sz="1800" spc="-1" strike="noStrike">
              <a:solidFill>
                <a:srgbClr val="000000"/>
              </a:solidFill>
              <a:uFill>
                <a:solidFill>
                  <a:srgbClr val="ffffff"/>
                </a:solidFill>
              </a:uFill>
              <a:latin typeface="Arial"/>
            </a:endParaRPr>
          </a:p>
        </p:txBody>
      </p:sp>
      <p:sp>
        <p:nvSpPr>
          <p:cNvPr id="422" name="CustomShape 3"/>
          <p:cNvSpPr/>
          <p:nvPr/>
        </p:nvSpPr>
        <p:spPr>
          <a:xfrm>
            <a:off x="846360" y="2049480"/>
            <a:ext cx="7999560" cy="10652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Why is English language teaching a challenge in terms of dyslexia?</a:t>
            </a:r>
            <a:endParaRPr b="0" lang="it-IT" sz="1800" spc="-1" strike="noStrike">
              <a:solidFill>
                <a:srgbClr val="000000"/>
              </a:solidFill>
              <a:uFill>
                <a:solidFill>
                  <a:srgbClr val="ffffff"/>
                </a:solidFill>
              </a:uFill>
              <a:latin typeface="Arial"/>
            </a:endParaRPr>
          </a:p>
        </p:txBody>
      </p:sp>
      <p:sp>
        <p:nvSpPr>
          <p:cNvPr id="423" name="CustomShape 4"/>
          <p:cNvSpPr/>
          <p:nvPr/>
        </p:nvSpPr>
        <p:spPr>
          <a:xfrm>
            <a:off x="1004400" y="1845000"/>
            <a:ext cx="7927560" cy="39085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Transparent ones have a close, even one-to-one, relationship between graphemes (letters) and phonemes (sounds).</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3057"/>
                </a:solidFill>
                <a:uFill>
                  <a:solidFill>
                    <a:srgbClr val="ffffff"/>
                  </a:solidFill>
                </a:uFill>
                <a:latin typeface="Verdana"/>
              </a:rPr>
              <a:t>This makes literacy easier to achieve.</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3057"/>
                </a:solidFill>
                <a:uFill>
                  <a:solidFill>
                    <a:srgbClr val="ffffff"/>
                  </a:solidFill>
                </a:uFill>
                <a:latin typeface="Verdana"/>
              </a:rPr>
              <a:t>  </a:t>
            </a:r>
            <a:r>
              <a:rPr b="0" lang="it-IT" sz="3200" spc="-1" strike="noStrike">
                <a:solidFill>
                  <a:srgbClr val="003057"/>
                </a:solidFill>
                <a:uFill>
                  <a:solidFill>
                    <a:srgbClr val="ffffff"/>
                  </a:solidFill>
                </a:uFill>
                <a:latin typeface="Verdana"/>
              </a:rPr>
              <a:t>English, unfortunately, is very opaque. </a:t>
            </a:r>
            <a:endParaRPr b="0" lang="it-IT" sz="1800" spc="-1" strike="noStrike">
              <a:solidFill>
                <a:srgbClr val="000000"/>
              </a:solidFill>
              <a:uFill>
                <a:solidFill>
                  <a:srgbClr val="ffffff"/>
                </a:solidFill>
              </a:uFill>
              <a:latin typeface="Arial"/>
            </a:endParaRPr>
          </a:p>
        </p:txBody>
      </p:sp>
      <p:sp>
        <p:nvSpPr>
          <p:cNvPr id="424" name="CustomShape 5"/>
          <p:cNvSpPr/>
          <p:nvPr/>
        </p:nvSpPr>
        <p:spPr>
          <a:xfrm>
            <a:off x="1794240" y="2349000"/>
            <a:ext cx="6310800" cy="20401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Spelling, syllables and discrepancies between spelling and pronunciation make it tricky.</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382" dur="indefinite" restart="never" nodeType="tmRoot">
          <p:childTnLst>
            <p:seq>
              <p:cTn id="383" dur="indefinite" nodeType="mainSeq">
                <p:childTnLst>
                  <p:par>
                    <p:cTn id="384" fill="hold">
                      <p:stCondLst>
                        <p:cond delay="indefinite"/>
                      </p:stCondLst>
                      <p:childTnLst>
                        <p:par>
                          <p:cTn id="385" fill="hold">
                            <p:stCondLst>
                              <p:cond delay="0"/>
                            </p:stCondLst>
                            <p:childTnLst>
                              <p:par>
                                <p:cTn id="386" nodeType="clickEffect" fill="hold" presetClass="entr" presetID="10">
                                  <p:stCondLst>
                                    <p:cond delay="0"/>
                                  </p:stCondLst>
                                  <p:childTnLst>
                                    <p:set>
                                      <p:cBhvr>
                                        <p:cTn id="387" dur="1" fill="hold">
                                          <p:stCondLst>
                                            <p:cond delay="0"/>
                                          </p:stCondLst>
                                        </p:cTn>
                                        <p:tgtEl>
                                          <p:spTgt spid="422"/>
                                        </p:tgtEl>
                                        <p:attrNameLst>
                                          <p:attrName>style.visibility</p:attrName>
                                        </p:attrNameLst>
                                      </p:cBhvr>
                                      <p:to>
                                        <p:strVal val="visible"/>
                                      </p:to>
                                    </p:set>
                                    <p:animEffect filter="fade" transition="in">
                                      <p:cBhvr additive="repl">
                                        <p:cTn id="388" dur="500"/>
                                        <p:tgtEl>
                                          <p:spTgt spid="422"/>
                                        </p:tgtEl>
                                      </p:cBhvr>
                                    </p:animEffect>
                                  </p:childTnLst>
                                </p:cTn>
                              </p:par>
                            </p:childTnLst>
                          </p:cTn>
                        </p:par>
                      </p:childTnLst>
                    </p:cTn>
                  </p:par>
                  <p:par>
                    <p:cTn id="389" fill="hold">
                      <p:stCondLst>
                        <p:cond delay="indefinite"/>
                      </p:stCondLst>
                      <p:childTnLst>
                        <p:par>
                          <p:cTn id="390" fill="hold">
                            <p:stCondLst>
                              <p:cond delay="0"/>
                            </p:stCondLst>
                            <p:childTnLst>
                              <p:par>
                                <p:cTn id="391" nodeType="clickEffect" fill="hold" presetClass="entr" presetID="10">
                                  <p:stCondLst>
                                    <p:cond delay="0"/>
                                  </p:stCondLst>
                                  <p:childTnLst>
                                    <p:set>
                                      <p:cBhvr>
                                        <p:cTn id="392" dur="1" fill="hold">
                                          <p:stCondLst>
                                            <p:cond delay="0"/>
                                          </p:stCondLst>
                                        </p:cTn>
                                        <p:tgtEl>
                                          <p:spTgt spid="421"/>
                                        </p:tgtEl>
                                        <p:attrNameLst>
                                          <p:attrName>style.visibility</p:attrName>
                                        </p:attrNameLst>
                                      </p:cBhvr>
                                      <p:to>
                                        <p:strVal val="visible"/>
                                      </p:to>
                                    </p:set>
                                    <p:animEffect filter="fade" transition="in">
                                      <p:cBhvr additive="repl">
                                        <p:cTn id="393" dur="500"/>
                                        <p:tgtEl>
                                          <p:spTgt spid="421"/>
                                        </p:tgtEl>
                                      </p:cBhvr>
                                    </p:animEffect>
                                  </p:childTnLst>
                                </p:cTn>
                              </p:par>
                            </p:childTnLst>
                          </p:cTn>
                        </p:par>
                      </p:childTnLst>
                    </p:cTn>
                  </p:par>
                  <p:par>
                    <p:cTn id="394" fill="hold">
                      <p:stCondLst>
                        <p:cond delay="indefinite"/>
                      </p:stCondLst>
                      <p:childTnLst>
                        <p:par>
                          <p:cTn id="395" fill="hold">
                            <p:stCondLst>
                              <p:cond delay="0"/>
                            </p:stCondLst>
                            <p:childTnLst>
                              <p:par>
                                <p:cTn id="396" nodeType="clickEffect" fill="hold" presetClass="exit" presetID="10">
                                  <p:stCondLst>
                                    <p:cond delay="0"/>
                                  </p:stCondLst>
                                  <p:childTnLst>
                                    <p:animEffect filter="fade" transition="in">
                                      <p:cBhvr additive="repl">
                                        <p:cTn id="397" dur="500"/>
                                        <p:tgtEl>
                                          <p:spTgt spid="422"/>
                                        </p:tgtEl>
                                      </p:cBhvr>
                                    </p:animEffect>
                                    <p:set>
                                      <p:cBhvr>
                                        <p:cTn id="398" dur="1" fill="hold">
                                          <p:stCondLst>
                                            <p:cond delay="499"/>
                                          </p:stCondLst>
                                        </p:cTn>
                                        <p:tgtEl>
                                          <p:spTgt spid="422"/>
                                        </p:tgtEl>
                                        <p:attrNameLst>
                                          <p:attrName>style.visibility</p:attrName>
                                        </p:attrNameLst>
                                      </p:cBhvr>
                                      <p:to>
                                        <p:strVal val="hidden"/>
                                      </p:to>
                                    </p:set>
                                  </p:childTnLst>
                                </p:cTn>
                              </p:par>
                              <p:par>
                                <p:cTn id="399" nodeType="withEffect" fill="hold" presetClass="exit" presetID="10">
                                  <p:stCondLst>
                                    <p:cond delay="0"/>
                                  </p:stCondLst>
                                  <p:childTnLst>
                                    <p:animEffect filter="fade" transition="in">
                                      <p:cBhvr additive="repl">
                                        <p:cTn id="400" dur="500"/>
                                        <p:tgtEl>
                                          <p:spTgt spid="421"/>
                                        </p:tgtEl>
                                      </p:cBhvr>
                                    </p:animEffect>
                                    <p:set>
                                      <p:cBhvr>
                                        <p:cTn id="401" dur="1" fill="hold">
                                          <p:stCondLst>
                                            <p:cond delay="499"/>
                                          </p:stCondLst>
                                        </p:cTn>
                                        <p:tgtEl>
                                          <p:spTgt spid="421"/>
                                        </p:tgtEl>
                                        <p:attrNameLst>
                                          <p:attrName>style.visibility</p:attrName>
                                        </p:attrNameLst>
                                      </p:cBhvr>
                                      <p:to>
                                        <p:strVal val="hidden"/>
                                      </p:to>
                                    </p:set>
                                  </p:childTnLst>
                                </p:cTn>
                              </p:par>
                            </p:childTnLst>
                          </p:cTn>
                        </p:par>
                        <p:par>
                          <p:cTn id="402" fill="hold">
                            <p:stCondLst>
                              <p:cond delay="500"/>
                            </p:stCondLst>
                            <p:childTnLst>
                              <p:par>
                                <p:cTn id="403" nodeType="afterEffect" fill="hold" presetClass="entr" presetID="10">
                                  <p:stCondLst>
                                    <p:cond delay="0"/>
                                  </p:stCondLst>
                                  <p:childTnLst>
                                    <p:set>
                                      <p:cBhvr>
                                        <p:cTn id="404" dur="1" fill="hold">
                                          <p:stCondLst>
                                            <p:cond delay="0"/>
                                          </p:stCondLst>
                                        </p:cTn>
                                        <p:tgtEl>
                                          <p:spTgt spid="423">
                                            <p:txEl>
                                              <p:pRg st="0" end="112"/>
                                            </p:txEl>
                                          </p:spTgt>
                                        </p:tgtEl>
                                        <p:attrNameLst>
                                          <p:attrName>style.visibility</p:attrName>
                                        </p:attrNameLst>
                                      </p:cBhvr>
                                      <p:to>
                                        <p:strVal val="visible"/>
                                      </p:to>
                                    </p:set>
                                    <p:animEffect filter="fade" transition="in">
                                      <p:cBhvr additive="repl">
                                        <p:cTn id="405" dur="500"/>
                                        <p:tgtEl>
                                          <p:spTgt spid="423">
                                            <p:txEl>
                                              <p:pRg st="0" end="112"/>
                                            </p:txEl>
                                          </p:spTgt>
                                        </p:tgtEl>
                                      </p:cBhvr>
                                    </p:animEffect>
                                  </p:childTnLst>
                                </p:cTn>
                              </p:par>
                            </p:childTnLst>
                          </p:cTn>
                        </p:par>
                      </p:childTnLst>
                    </p:cTn>
                  </p:par>
                  <p:par>
                    <p:cTn id="406" fill="hold">
                      <p:stCondLst>
                        <p:cond delay="indefinite"/>
                      </p:stCondLst>
                      <p:childTnLst>
                        <p:par>
                          <p:cTn id="407" fill="hold">
                            <p:stCondLst>
                              <p:cond delay="0"/>
                            </p:stCondLst>
                            <p:childTnLst>
                              <p:par>
                                <p:cTn id="408" nodeType="clickEffect" fill="hold" presetClass="entr" presetID="10">
                                  <p:stCondLst>
                                    <p:cond delay="0"/>
                                  </p:stCondLst>
                                  <p:childTnLst>
                                    <p:set>
                                      <p:cBhvr>
                                        <p:cTn id="409" dur="1" fill="hold">
                                          <p:stCondLst>
                                            <p:cond delay="0"/>
                                          </p:stCondLst>
                                        </p:cTn>
                                        <p:tgtEl>
                                          <p:spTgt spid="423">
                                            <p:txEl>
                                              <p:pRg st="112" end="151"/>
                                            </p:txEl>
                                          </p:spTgt>
                                        </p:tgtEl>
                                        <p:attrNameLst>
                                          <p:attrName>style.visibility</p:attrName>
                                        </p:attrNameLst>
                                      </p:cBhvr>
                                      <p:to>
                                        <p:strVal val="visible"/>
                                      </p:to>
                                    </p:set>
                                    <p:animEffect filter="fade" transition="in">
                                      <p:cBhvr additive="repl">
                                        <p:cTn id="410" dur="500"/>
                                        <p:tgtEl>
                                          <p:spTgt spid="423">
                                            <p:txEl>
                                              <p:pRg st="112" end="151"/>
                                            </p:txEl>
                                          </p:spTgt>
                                        </p:tgtEl>
                                      </p:cBhvr>
                                    </p:animEffect>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10">
                                  <p:stCondLst>
                                    <p:cond delay="0"/>
                                  </p:stCondLst>
                                  <p:childTnLst>
                                    <p:set>
                                      <p:cBhvr>
                                        <p:cTn id="414" dur="1" fill="hold">
                                          <p:stCondLst>
                                            <p:cond delay="0"/>
                                          </p:stCondLst>
                                        </p:cTn>
                                        <p:tgtEl>
                                          <p:spTgt spid="423">
                                            <p:txEl>
                                              <p:pRg st="151" end="194"/>
                                            </p:txEl>
                                          </p:spTgt>
                                        </p:tgtEl>
                                        <p:attrNameLst>
                                          <p:attrName>style.visibility</p:attrName>
                                        </p:attrNameLst>
                                      </p:cBhvr>
                                      <p:to>
                                        <p:strVal val="visible"/>
                                      </p:to>
                                    </p:set>
                                    <p:animEffect filter="fade" transition="in">
                                      <p:cBhvr additive="repl">
                                        <p:cTn id="415" dur="500"/>
                                        <p:tgtEl>
                                          <p:spTgt spid="423">
                                            <p:txEl>
                                              <p:pRg st="151" end="194"/>
                                            </p:txEl>
                                          </p:spTgt>
                                        </p:tgtEl>
                                      </p:cBhvr>
                                    </p:animEffect>
                                  </p:childTnLst>
                                </p:cTn>
                              </p:par>
                            </p:childTnLst>
                          </p:cTn>
                        </p:par>
                      </p:childTnLst>
                    </p:cTn>
                  </p:par>
                  <p:par>
                    <p:cTn id="416" fill="hold">
                      <p:stCondLst>
                        <p:cond delay="indefinite"/>
                      </p:stCondLst>
                      <p:childTnLst>
                        <p:par>
                          <p:cTn id="417" fill="hold">
                            <p:stCondLst>
                              <p:cond delay="0"/>
                            </p:stCondLst>
                            <p:childTnLst>
                              <p:par>
                                <p:cTn id="418" nodeType="clickEffect" fill="hold" presetClass="exit" presetID="10">
                                  <p:stCondLst>
                                    <p:cond delay="0"/>
                                  </p:stCondLst>
                                  <p:childTnLst>
                                    <p:animEffect filter="fade" transition="in">
                                      <p:cBhvr additive="repl">
                                        <p:cTn id="419" dur="500"/>
                                        <p:tgtEl>
                                          <p:spTgt spid="423">
                                            <p:txEl>
                                              <p:pRg st="0" end="112"/>
                                            </p:txEl>
                                          </p:spTgt>
                                        </p:tgtEl>
                                      </p:cBhvr>
                                    </p:animEffect>
                                    <p:set>
                                      <p:cBhvr>
                                        <p:cTn id="420" dur="1" fill="hold">
                                          <p:stCondLst>
                                            <p:cond delay="499"/>
                                          </p:stCondLst>
                                        </p:cTn>
                                        <p:tgtEl>
                                          <p:spTgt spid="423">
                                            <p:txEl>
                                              <p:pRg st="0" end="112"/>
                                            </p:txEl>
                                          </p:spTgt>
                                        </p:tgtEl>
                                        <p:attrNameLst>
                                          <p:attrName>style.visibility</p:attrName>
                                        </p:attrNameLst>
                                      </p:cBhvr>
                                      <p:to>
                                        <p:strVal val="hidden"/>
                                      </p:to>
                                    </p:set>
                                  </p:childTnLst>
                                </p:cTn>
                              </p:par>
                              <p:par>
                                <p:cTn id="421" nodeType="withEffect" fill="hold" presetClass="exit" presetID="10">
                                  <p:stCondLst>
                                    <p:cond delay="0"/>
                                  </p:stCondLst>
                                  <p:childTnLst>
                                    <p:animEffect filter="fade" transition="in">
                                      <p:cBhvr additive="repl">
                                        <p:cTn id="422" dur="500"/>
                                        <p:tgtEl>
                                          <p:spTgt spid="423">
                                            <p:txEl>
                                              <p:pRg st="112" end="151"/>
                                            </p:txEl>
                                          </p:spTgt>
                                        </p:tgtEl>
                                      </p:cBhvr>
                                    </p:animEffect>
                                    <p:set>
                                      <p:cBhvr>
                                        <p:cTn id="423" dur="1" fill="hold">
                                          <p:stCondLst>
                                            <p:cond delay="499"/>
                                          </p:stCondLst>
                                        </p:cTn>
                                        <p:tgtEl>
                                          <p:spTgt spid="423">
                                            <p:txEl>
                                              <p:pRg st="112" end="151"/>
                                            </p:txEl>
                                          </p:spTgt>
                                        </p:tgtEl>
                                        <p:attrNameLst>
                                          <p:attrName>style.visibility</p:attrName>
                                        </p:attrNameLst>
                                      </p:cBhvr>
                                      <p:to>
                                        <p:strVal val="hidden"/>
                                      </p:to>
                                    </p:set>
                                  </p:childTnLst>
                                </p:cTn>
                              </p:par>
                              <p:par>
                                <p:cTn id="424" nodeType="withEffect" fill="hold" presetClass="exit" presetID="10">
                                  <p:stCondLst>
                                    <p:cond delay="0"/>
                                  </p:stCondLst>
                                  <p:childTnLst>
                                    <p:animEffect filter="fade" transition="in">
                                      <p:cBhvr additive="repl">
                                        <p:cTn id="425" dur="500"/>
                                        <p:tgtEl>
                                          <p:spTgt spid="423">
                                            <p:txEl>
                                              <p:pRg st="151" end="194"/>
                                            </p:txEl>
                                          </p:spTgt>
                                        </p:tgtEl>
                                      </p:cBhvr>
                                    </p:animEffect>
                                    <p:set>
                                      <p:cBhvr>
                                        <p:cTn id="426" dur="1" fill="hold">
                                          <p:stCondLst>
                                            <p:cond delay="499"/>
                                          </p:stCondLst>
                                        </p:cTn>
                                        <p:tgtEl>
                                          <p:spTgt spid="423">
                                            <p:txEl>
                                              <p:pRg st="151" end="194"/>
                                            </p:txEl>
                                          </p:spTgt>
                                        </p:tgtEl>
                                        <p:attrNameLst>
                                          <p:attrName>style.visibility</p:attrName>
                                        </p:attrNameLst>
                                      </p:cBhvr>
                                      <p:to>
                                        <p:strVal val="hidden"/>
                                      </p:to>
                                    </p:set>
                                  </p:childTnLst>
                                </p:cTn>
                              </p:par>
                            </p:childTnLst>
                          </p:cTn>
                        </p:par>
                        <p:par>
                          <p:cTn id="427" fill="hold">
                            <p:stCondLst>
                              <p:cond delay="500"/>
                            </p:stCondLst>
                            <p:childTnLst>
                              <p:par>
                                <p:cTn id="428" nodeType="afterEffect" fill="hold" presetClass="entr" presetID="10">
                                  <p:stCondLst>
                                    <p:cond delay="0"/>
                                  </p:stCondLst>
                                  <p:childTnLst>
                                    <p:set>
                                      <p:cBhvr>
                                        <p:cTn id="429" dur="1" fill="hold">
                                          <p:stCondLst>
                                            <p:cond delay="0"/>
                                          </p:stCondLst>
                                        </p:cTn>
                                        <p:tgtEl>
                                          <p:spTgt spid="424"/>
                                        </p:tgtEl>
                                        <p:attrNameLst>
                                          <p:attrName>style.visibility</p:attrName>
                                        </p:attrNameLst>
                                      </p:cBhvr>
                                      <p:to>
                                        <p:strVal val="visible"/>
                                      </p:to>
                                    </p:set>
                                    <p:animEffect filter="fade" transition="in">
                                      <p:cBhvr additive="repl">
                                        <p:cTn id="430" dur="500"/>
                                        <p:tgtEl>
                                          <p:spTgt spid="4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CustomShape 1"/>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Planning</a:t>
            </a:r>
            <a:endParaRPr b="0" lang="it-IT" sz="1800" spc="-1" strike="noStrike">
              <a:solidFill>
                <a:srgbClr val="000000"/>
              </a:solidFill>
              <a:uFill>
                <a:solidFill>
                  <a:srgbClr val="ffffff"/>
                </a:solidFill>
              </a:uFill>
              <a:latin typeface="Arial"/>
            </a:endParaRPr>
          </a:p>
        </p:txBody>
      </p:sp>
      <p:sp>
        <p:nvSpPr>
          <p:cNvPr id="426" name="CustomShape 2"/>
          <p:cNvSpPr/>
          <p:nvPr/>
        </p:nvSpPr>
        <p:spPr>
          <a:xfrm>
            <a:off x="395280" y="1989000"/>
            <a:ext cx="9108720" cy="4525560"/>
          </a:xfrm>
          <a:prstGeom prst="rect">
            <a:avLst/>
          </a:prstGeom>
          <a:noFill/>
          <a:ln>
            <a:noFill/>
          </a:ln>
        </p:spPr>
        <p:style>
          <a:lnRef idx="0"/>
          <a:fillRef idx="0"/>
          <a:effectRef idx="0"/>
          <a:fontRef idx="minor"/>
        </p:style>
        <p:txBody>
          <a:bodyPr lIns="90000" rIns="90000" tIns="45000" bIns="45000"/>
          <a:p>
            <a:pPr marL="514440" indent="-514080" algn="ctr">
              <a:lnSpc>
                <a:spcPct val="100000"/>
              </a:lnSpc>
            </a:pPr>
            <a:r>
              <a:rPr b="1" lang="it-IT" sz="3200" spc="-1" strike="noStrike">
                <a:solidFill>
                  <a:srgbClr val="003057"/>
                </a:solidFill>
                <a:uFill>
                  <a:solidFill>
                    <a:srgbClr val="ffffff"/>
                  </a:solidFill>
                </a:uFill>
                <a:latin typeface="Arial"/>
                <a:ea typeface="Arial"/>
              </a:rPr>
              <a:t>Considerations for English Teachers</a:t>
            </a:r>
            <a:endParaRPr b="0" lang="it-IT" sz="1800" spc="-1" strike="noStrike">
              <a:solidFill>
                <a:srgbClr val="000000"/>
              </a:solidFill>
              <a:uFill>
                <a:solidFill>
                  <a:srgbClr val="ffffff"/>
                </a:solidFill>
              </a:uFill>
              <a:latin typeface="Arial"/>
            </a:endParaRPr>
          </a:p>
          <a:p>
            <a:pPr marL="514440" indent="-514080" algn="ctr">
              <a:lnSpc>
                <a:spcPct val="100000"/>
              </a:lnSpc>
            </a:pPr>
            <a:endParaRPr b="0" lang="it-IT" sz="1800" spc="-1" strike="noStrike">
              <a:solidFill>
                <a:srgbClr val="000000"/>
              </a:solidFill>
              <a:uFill>
                <a:solidFill>
                  <a:srgbClr val="ffffff"/>
                </a:solidFill>
              </a:uFill>
              <a:latin typeface="Arial"/>
            </a:endParaRPr>
          </a:p>
          <a:p>
            <a:pPr marL="514440" indent="-514080" algn="ctr">
              <a:lnSpc>
                <a:spcPct val="100000"/>
              </a:lnSpc>
            </a:pPr>
            <a:endParaRPr b="0" lang="it-IT" sz="1800" spc="-1" strike="noStrike">
              <a:solidFill>
                <a:srgbClr val="000000"/>
              </a:solidFill>
              <a:uFill>
                <a:solidFill>
                  <a:srgbClr val="ffffff"/>
                </a:solidFill>
              </a:uFill>
              <a:latin typeface="Arial"/>
            </a:endParaRPr>
          </a:p>
          <a:p>
            <a:pPr marL="514440" indent="-514080" algn="ctr">
              <a:lnSpc>
                <a:spcPct val="100000"/>
              </a:lnSpc>
            </a:pPr>
            <a:r>
              <a:rPr b="0" lang="it-IT" sz="2400" spc="-1" strike="noStrike">
                <a:solidFill>
                  <a:srgbClr val="003057"/>
                </a:solidFill>
                <a:uFill>
                  <a:solidFill>
                    <a:srgbClr val="ffffff"/>
                  </a:solidFill>
                </a:uFill>
                <a:latin typeface="Arial"/>
                <a:ea typeface="Arial"/>
              </a:rPr>
              <a:t>How can I teach a truly “inclusive” lesson?</a:t>
            </a:r>
            <a:endParaRPr b="0" lang="it-IT" sz="1800" spc="-1" strike="noStrike">
              <a:solidFill>
                <a:srgbClr val="000000"/>
              </a:solidFill>
              <a:uFill>
                <a:solidFill>
                  <a:srgbClr val="ffffff"/>
                </a:solidFill>
              </a:uFill>
              <a:latin typeface="Arial"/>
            </a:endParaRPr>
          </a:p>
          <a:p>
            <a:pPr marL="514440" indent="-514080" algn="ctr">
              <a:lnSpc>
                <a:spcPct val="100000"/>
              </a:lnSpc>
            </a:pPr>
            <a:r>
              <a:rPr b="0" lang="it-IT" sz="2400" spc="-1" strike="noStrike">
                <a:solidFill>
                  <a:srgbClr val="003057"/>
                </a:solidFill>
                <a:uFill>
                  <a:solidFill>
                    <a:srgbClr val="ffffff"/>
                  </a:solidFill>
                </a:uFill>
                <a:latin typeface="Arial"/>
                <a:ea typeface="Arial"/>
              </a:rPr>
              <a:t>Which activities are best suited?</a:t>
            </a:r>
            <a:endParaRPr b="0" lang="it-IT" sz="1800" spc="-1" strike="noStrike">
              <a:solidFill>
                <a:srgbClr val="000000"/>
              </a:solidFill>
              <a:uFill>
                <a:solidFill>
                  <a:srgbClr val="ffffff"/>
                </a:solidFill>
              </a:uFill>
              <a:latin typeface="Arial"/>
            </a:endParaRPr>
          </a:p>
          <a:p>
            <a:pPr marL="514440" indent="-514080" algn="ctr">
              <a:lnSpc>
                <a:spcPct val="100000"/>
              </a:lnSpc>
            </a:pPr>
            <a:r>
              <a:rPr b="0" lang="it-IT" sz="2400" spc="-1" strike="noStrike">
                <a:solidFill>
                  <a:srgbClr val="003057"/>
                </a:solidFill>
                <a:uFill>
                  <a:solidFill>
                    <a:srgbClr val="ffffff"/>
                  </a:solidFill>
                </a:uFill>
                <a:latin typeface="Arial"/>
                <a:ea typeface="Arial"/>
              </a:rPr>
              <a:t>Which activities can create difficulties?</a:t>
            </a:r>
            <a:endParaRPr b="0" lang="it-IT" sz="1800" spc="-1" strike="noStrike">
              <a:solidFill>
                <a:srgbClr val="000000"/>
              </a:solidFill>
              <a:uFill>
                <a:solidFill>
                  <a:srgbClr val="ffffff"/>
                </a:solidFill>
              </a:uFill>
              <a:latin typeface="Arial"/>
            </a:endParaRPr>
          </a:p>
          <a:p>
            <a:pPr marL="514440" indent="-514080" algn="ctr">
              <a:lnSpc>
                <a:spcPct val="100000"/>
              </a:lnSpc>
            </a:pPr>
            <a:r>
              <a:rPr b="0" lang="it-IT" sz="2400" spc="-1" strike="noStrike">
                <a:solidFill>
                  <a:srgbClr val="003057"/>
                </a:solidFill>
                <a:uFill>
                  <a:solidFill>
                    <a:srgbClr val="ffffff"/>
                  </a:solidFill>
                </a:uFill>
                <a:latin typeface="Arial"/>
                <a:ea typeface="Arial"/>
              </a:rPr>
              <a:t>How can I adapt material to work for all students?</a:t>
            </a:r>
            <a:endParaRPr b="0" lang="it-IT" sz="1800" spc="-1" strike="noStrike">
              <a:solidFill>
                <a:srgbClr val="000000"/>
              </a:solidFill>
              <a:uFill>
                <a:solidFill>
                  <a:srgbClr val="ffffff"/>
                </a:solidFill>
              </a:uFill>
              <a:latin typeface="Arial"/>
            </a:endParaRPr>
          </a:p>
          <a:p>
            <a:pPr marL="514440" indent="-514080">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431" dur="indefinite" restart="never" nodeType="tmRoot">
          <p:childTnLst>
            <p:seq>
              <p:cTn id="432" dur="indefinite" nodeType="mainSeq">
                <p:childTnLst>
                  <p:par>
                    <p:cTn id="433" fill="hold">
                      <p:stCondLst>
                        <p:cond delay="indefinite"/>
                      </p:stCondLst>
                      <p:childTnLst>
                        <p:par>
                          <p:cTn id="434" fill="hold">
                            <p:stCondLst>
                              <p:cond delay="0"/>
                            </p:stCondLst>
                            <p:childTnLst>
                              <p:par>
                                <p:cTn id="435" nodeType="clickEffect" fill="hold" presetClass="entr" presetID="10">
                                  <p:stCondLst>
                                    <p:cond delay="0"/>
                                  </p:stCondLst>
                                  <p:childTnLst>
                                    <p:set>
                                      <p:cBhvr>
                                        <p:cTn id="436" dur="1" fill="hold">
                                          <p:stCondLst>
                                            <p:cond delay="0"/>
                                          </p:stCondLst>
                                        </p:cTn>
                                        <p:tgtEl>
                                          <p:spTgt spid="426">
                                            <p:txEl>
                                              <p:pRg st="0" end="36"/>
                                            </p:txEl>
                                          </p:spTgt>
                                        </p:tgtEl>
                                        <p:attrNameLst>
                                          <p:attrName>style.visibility</p:attrName>
                                        </p:attrNameLst>
                                      </p:cBhvr>
                                      <p:to>
                                        <p:strVal val="visible"/>
                                      </p:to>
                                    </p:set>
                                    <p:animEffect filter="fade" transition="in">
                                      <p:cBhvr additive="repl">
                                        <p:cTn id="437" dur="500"/>
                                        <p:tgtEl>
                                          <p:spTgt spid="426">
                                            <p:txEl>
                                              <p:pRg st="0" end="36"/>
                                            </p:txEl>
                                          </p:spTgt>
                                        </p:tgtEl>
                                      </p:cBhvr>
                                    </p:animEffect>
                                  </p:childTnLst>
                                </p:cTn>
                              </p:par>
                            </p:childTnLst>
                          </p:cTn>
                        </p:par>
                      </p:childTnLst>
                    </p:cTn>
                  </p:par>
                  <p:par>
                    <p:cTn id="438" fill="hold">
                      <p:stCondLst>
                        <p:cond delay="indefinite"/>
                      </p:stCondLst>
                      <p:childTnLst>
                        <p:par>
                          <p:cTn id="439" fill="hold">
                            <p:stCondLst>
                              <p:cond delay="0"/>
                            </p:stCondLst>
                            <p:childTnLst>
                              <p:par>
                                <p:cTn id="440" nodeType="clickEffect" fill="hold" presetClass="entr" presetID="10">
                                  <p:stCondLst>
                                    <p:cond delay="0"/>
                                  </p:stCondLst>
                                  <p:childTnLst>
                                    <p:set>
                                      <p:cBhvr>
                                        <p:cTn id="441" dur="1" fill="hold">
                                          <p:stCondLst>
                                            <p:cond delay="0"/>
                                          </p:stCondLst>
                                        </p:cTn>
                                        <p:tgtEl>
                                          <p:spTgt spid="426">
                                            <p:txEl>
                                              <p:pRg st="38" end="82"/>
                                            </p:txEl>
                                          </p:spTgt>
                                        </p:tgtEl>
                                        <p:attrNameLst>
                                          <p:attrName>style.visibility</p:attrName>
                                        </p:attrNameLst>
                                      </p:cBhvr>
                                      <p:to>
                                        <p:strVal val="visible"/>
                                      </p:to>
                                    </p:set>
                                    <p:animEffect filter="fade" transition="in">
                                      <p:cBhvr additive="repl">
                                        <p:cTn id="442" dur="500"/>
                                        <p:tgtEl>
                                          <p:spTgt spid="426">
                                            <p:txEl>
                                              <p:pRg st="38" end="82"/>
                                            </p:txEl>
                                          </p:spTgt>
                                        </p:tgtEl>
                                      </p:cBhvr>
                                    </p:animEffect>
                                  </p:childTnLst>
                                </p:cTn>
                              </p:par>
                            </p:childTnLst>
                          </p:cTn>
                        </p:par>
                      </p:childTnLst>
                    </p:cTn>
                  </p:par>
                  <p:par>
                    <p:cTn id="443" fill="hold">
                      <p:stCondLst>
                        <p:cond delay="indefinite"/>
                      </p:stCondLst>
                      <p:childTnLst>
                        <p:par>
                          <p:cTn id="444" fill="hold">
                            <p:stCondLst>
                              <p:cond delay="0"/>
                            </p:stCondLst>
                            <p:childTnLst>
                              <p:par>
                                <p:cTn id="445" nodeType="clickEffect" fill="hold" presetClass="entr" presetID="10">
                                  <p:stCondLst>
                                    <p:cond delay="0"/>
                                  </p:stCondLst>
                                  <p:childTnLst>
                                    <p:set>
                                      <p:cBhvr>
                                        <p:cTn id="446" dur="1" fill="hold">
                                          <p:stCondLst>
                                            <p:cond delay="0"/>
                                          </p:stCondLst>
                                        </p:cTn>
                                        <p:tgtEl>
                                          <p:spTgt spid="426">
                                            <p:txEl>
                                              <p:pRg st="82" end="116"/>
                                            </p:txEl>
                                          </p:spTgt>
                                        </p:tgtEl>
                                        <p:attrNameLst>
                                          <p:attrName>style.visibility</p:attrName>
                                        </p:attrNameLst>
                                      </p:cBhvr>
                                      <p:to>
                                        <p:strVal val="visible"/>
                                      </p:to>
                                    </p:set>
                                    <p:animEffect filter="fade" transition="in">
                                      <p:cBhvr additive="repl">
                                        <p:cTn id="447" dur="500"/>
                                        <p:tgtEl>
                                          <p:spTgt spid="426">
                                            <p:txEl>
                                              <p:pRg st="82" end="116"/>
                                            </p:txEl>
                                          </p:spTgt>
                                        </p:tgtEl>
                                      </p:cBhvr>
                                    </p:animEffect>
                                  </p:childTnLst>
                                </p:cTn>
                              </p:par>
                            </p:childTnLst>
                          </p:cTn>
                        </p:par>
                      </p:childTnLst>
                    </p:cTn>
                  </p:par>
                  <p:par>
                    <p:cTn id="448" fill="hold">
                      <p:stCondLst>
                        <p:cond delay="indefinite"/>
                      </p:stCondLst>
                      <p:childTnLst>
                        <p:par>
                          <p:cTn id="449" fill="hold">
                            <p:stCondLst>
                              <p:cond delay="0"/>
                            </p:stCondLst>
                            <p:childTnLst>
                              <p:par>
                                <p:cTn id="450" nodeType="clickEffect" fill="hold" presetClass="entr" presetID="10">
                                  <p:stCondLst>
                                    <p:cond delay="0"/>
                                  </p:stCondLst>
                                  <p:childTnLst>
                                    <p:set>
                                      <p:cBhvr>
                                        <p:cTn id="451" dur="1" fill="hold">
                                          <p:stCondLst>
                                            <p:cond delay="0"/>
                                          </p:stCondLst>
                                        </p:cTn>
                                        <p:tgtEl>
                                          <p:spTgt spid="426">
                                            <p:txEl>
                                              <p:pRg st="116" end="158"/>
                                            </p:txEl>
                                          </p:spTgt>
                                        </p:tgtEl>
                                        <p:attrNameLst>
                                          <p:attrName>style.visibility</p:attrName>
                                        </p:attrNameLst>
                                      </p:cBhvr>
                                      <p:to>
                                        <p:strVal val="visible"/>
                                      </p:to>
                                    </p:set>
                                    <p:animEffect filter="fade" transition="in">
                                      <p:cBhvr additive="repl">
                                        <p:cTn id="452" dur="500"/>
                                        <p:tgtEl>
                                          <p:spTgt spid="426">
                                            <p:txEl>
                                              <p:pRg st="116" end="158"/>
                                            </p:txEl>
                                          </p:spTgt>
                                        </p:tgtEl>
                                      </p:cBhvr>
                                    </p:animEffect>
                                  </p:childTnLst>
                                </p:cTn>
                              </p:par>
                            </p:childTnLst>
                          </p:cTn>
                        </p:par>
                      </p:childTnLst>
                    </p:cTn>
                  </p:par>
                  <p:par>
                    <p:cTn id="453" fill="hold">
                      <p:stCondLst>
                        <p:cond delay="indefinite"/>
                      </p:stCondLst>
                      <p:childTnLst>
                        <p:par>
                          <p:cTn id="454" fill="hold">
                            <p:stCondLst>
                              <p:cond delay="0"/>
                            </p:stCondLst>
                            <p:childTnLst>
                              <p:par>
                                <p:cTn id="455" nodeType="clickEffect" fill="hold" presetClass="entr" presetID="10">
                                  <p:stCondLst>
                                    <p:cond delay="0"/>
                                  </p:stCondLst>
                                  <p:childTnLst>
                                    <p:set>
                                      <p:cBhvr>
                                        <p:cTn id="456" dur="1" fill="hold">
                                          <p:stCondLst>
                                            <p:cond delay="0"/>
                                          </p:stCondLst>
                                        </p:cTn>
                                        <p:tgtEl>
                                          <p:spTgt spid="426">
                                            <p:txEl>
                                              <p:pRg st="158" end="209"/>
                                            </p:txEl>
                                          </p:spTgt>
                                        </p:tgtEl>
                                        <p:attrNameLst>
                                          <p:attrName>style.visibility</p:attrName>
                                        </p:attrNameLst>
                                      </p:cBhvr>
                                      <p:to>
                                        <p:strVal val="visible"/>
                                      </p:to>
                                    </p:set>
                                    <p:animEffect filter="fade" transition="in">
                                      <p:cBhvr additive="repl">
                                        <p:cTn id="457" dur="500"/>
                                        <p:tgtEl>
                                          <p:spTgt spid="426">
                                            <p:txEl>
                                              <p:pRg st="158" end="20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835200" y="332640"/>
            <a:ext cx="8229240" cy="719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Teaching a truly “inclusive” lesson</a:t>
            </a:r>
            <a:endParaRPr b="0" lang="it-IT" sz="1800" spc="-1" strike="noStrike">
              <a:solidFill>
                <a:srgbClr val="000000"/>
              </a:solidFill>
              <a:uFill>
                <a:solidFill>
                  <a:srgbClr val="ffffff"/>
                </a:solidFill>
              </a:uFill>
              <a:latin typeface="Arial"/>
            </a:endParaRPr>
          </a:p>
        </p:txBody>
      </p:sp>
      <p:sp>
        <p:nvSpPr>
          <p:cNvPr id="428" name="CustomShape 2"/>
          <p:cNvSpPr/>
          <p:nvPr/>
        </p:nvSpPr>
        <p:spPr>
          <a:xfrm>
            <a:off x="910440" y="1268640"/>
            <a:ext cx="8078040" cy="46918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000" spc="-1" strike="noStrike">
                <a:solidFill>
                  <a:srgbClr val="003057"/>
                </a:solidFill>
                <a:uFill>
                  <a:solidFill>
                    <a:srgbClr val="ffffff"/>
                  </a:solidFill>
                </a:uFill>
                <a:latin typeface="Verdana"/>
              </a:rPr>
              <a:t>Strategies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Introduce one concept at a time.</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Supply clear models of language.</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Use pair and group work.</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Use colors, shapes and fonts that help – technology.</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Don’t over-focus on grammar rules.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Follow routines.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Include revision in planning.</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458" dur="indefinite" restart="never" nodeType="tmRoot">
          <p:childTnLst>
            <p:seq>
              <p:cTn id="459" dur="indefinite" nodeType="mainSeq">
                <p:childTnLst>
                  <p:par>
                    <p:cTn id="460" fill="hold">
                      <p:stCondLst>
                        <p:cond delay="indefinite"/>
                      </p:stCondLst>
                      <p:childTnLst>
                        <p:par>
                          <p:cTn id="461" fill="hold">
                            <p:stCondLst>
                              <p:cond delay="0"/>
                            </p:stCondLst>
                            <p:childTnLst>
                              <p:par>
                                <p:cTn id="462" nodeType="clickEffect" fill="hold" presetClass="entr" presetID="10">
                                  <p:stCondLst>
                                    <p:cond delay="0"/>
                                  </p:stCondLst>
                                  <p:childTnLst>
                                    <p:set>
                                      <p:cBhvr>
                                        <p:cTn id="463" dur="1" fill="hold">
                                          <p:stCondLst>
                                            <p:cond delay="0"/>
                                          </p:stCondLst>
                                        </p:cTn>
                                        <p:tgtEl>
                                          <p:spTgt spid="428">
                                            <p:txEl>
                                              <p:pRg st="11" end="44"/>
                                            </p:txEl>
                                          </p:spTgt>
                                        </p:tgtEl>
                                        <p:attrNameLst>
                                          <p:attrName>style.visibility</p:attrName>
                                        </p:attrNameLst>
                                      </p:cBhvr>
                                      <p:to>
                                        <p:strVal val="visible"/>
                                      </p:to>
                                    </p:set>
                                    <p:animEffect filter="fade" transition="in">
                                      <p:cBhvr additive="repl">
                                        <p:cTn id="464" dur="500"/>
                                        <p:tgtEl>
                                          <p:spTgt spid="428">
                                            <p:txEl>
                                              <p:pRg st="11" end="44"/>
                                            </p:txEl>
                                          </p:spTgt>
                                        </p:tgtEl>
                                      </p:cBhvr>
                                    </p:animEffect>
                                  </p:childTnLst>
                                </p:cTn>
                              </p:par>
                            </p:childTnLst>
                          </p:cTn>
                        </p:par>
                      </p:childTnLst>
                    </p:cTn>
                  </p:par>
                  <p:par>
                    <p:cTn id="465" fill="hold">
                      <p:stCondLst>
                        <p:cond delay="indefinite"/>
                      </p:stCondLst>
                      <p:childTnLst>
                        <p:par>
                          <p:cTn id="466" fill="hold">
                            <p:stCondLst>
                              <p:cond delay="0"/>
                            </p:stCondLst>
                            <p:childTnLst>
                              <p:par>
                                <p:cTn id="467" nodeType="clickEffect" fill="hold" presetClass="entr" presetID="10">
                                  <p:stCondLst>
                                    <p:cond delay="0"/>
                                  </p:stCondLst>
                                  <p:childTnLst>
                                    <p:set>
                                      <p:cBhvr>
                                        <p:cTn id="468" dur="1" fill="hold">
                                          <p:stCondLst>
                                            <p:cond delay="0"/>
                                          </p:stCondLst>
                                        </p:cTn>
                                        <p:tgtEl>
                                          <p:spTgt spid="428">
                                            <p:txEl>
                                              <p:pRg st="44" end="77"/>
                                            </p:txEl>
                                          </p:spTgt>
                                        </p:tgtEl>
                                        <p:attrNameLst>
                                          <p:attrName>style.visibility</p:attrName>
                                        </p:attrNameLst>
                                      </p:cBhvr>
                                      <p:to>
                                        <p:strVal val="visible"/>
                                      </p:to>
                                    </p:set>
                                    <p:animEffect filter="fade" transition="in">
                                      <p:cBhvr additive="repl">
                                        <p:cTn id="469" dur="500"/>
                                        <p:tgtEl>
                                          <p:spTgt spid="428">
                                            <p:txEl>
                                              <p:pRg st="44" end="77"/>
                                            </p:txEl>
                                          </p:spTgt>
                                        </p:tgtEl>
                                      </p:cBhvr>
                                    </p:animEffect>
                                  </p:childTnLst>
                                </p:cTn>
                              </p:par>
                            </p:childTnLst>
                          </p:cTn>
                        </p:par>
                      </p:childTnLst>
                    </p:cTn>
                  </p:par>
                  <p:par>
                    <p:cTn id="470" fill="hold">
                      <p:stCondLst>
                        <p:cond delay="indefinite"/>
                      </p:stCondLst>
                      <p:childTnLst>
                        <p:par>
                          <p:cTn id="471" fill="hold">
                            <p:stCondLst>
                              <p:cond delay="0"/>
                            </p:stCondLst>
                            <p:childTnLst>
                              <p:par>
                                <p:cTn id="472" nodeType="clickEffect" fill="hold" presetClass="entr" presetID="10">
                                  <p:stCondLst>
                                    <p:cond delay="0"/>
                                  </p:stCondLst>
                                  <p:childTnLst>
                                    <p:set>
                                      <p:cBhvr>
                                        <p:cTn id="473" dur="1" fill="hold">
                                          <p:stCondLst>
                                            <p:cond delay="0"/>
                                          </p:stCondLst>
                                        </p:cTn>
                                        <p:tgtEl>
                                          <p:spTgt spid="428">
                                            <p:txEl>
                                              <p:pRg st="77" end="102"/>
                                            </p:txEl>
                                          </p:spTgt>
                                        </p:tgtEl>
                                        <p:attrNameLst>
                                          <p:attrName>style.visibility</p:attrName>
                                        </p:attrNameLst>
                                      </p:cBhvr>
                                      <p:to>
                                        <p:strVal val="visible"/>
                                      </p:to>
                                    </p:set>
                                    <p:animEffect filter="fade" transition="in">
                                      <p:cBhvr additive="repl">
                                        <p:cTn id="474" dur="500"/>
                                        <p:tgtEl>
                                          <p:spTgt spid="428">
                                            <p:txEl>
                                              <p:pRg st="77" end="102"/>
                                            </p:txEl>
                                          </p:spTgt>
                                        </p:tgtEl>
                                      </p:cBhvr>
                                    </p:animEffect>
                                  </p:childTnLst>
                                </p:cTn>
                              </p:par>
                            </p:childTnLst>
                          </p:cTn>
                        </p:par>
                      </p:childTnLst>
                    </p:cTn>
                  </p:par>
                  <p:par>
                    <p:cTn id="475" fill="hold">
                      <p:stCondLst>
                        <p:cond delay="indefinite"/>
                      </p:stCondLst>
                      <p:childTnLst>
                        <p:par>
                          <p:cTn id="476" fill="hold">
                            <p:stCondLst>
                              <p:cond delay="0"/>
                            </p:stCondLst>
                            <p:childTnLst>
                              <p:par>
                                <p:cTn id="477" nodeType="clickEffect" fill="hold" presetClass="entr" presetID="10">
                                  <p:stCondLst>
                                    <p:cond delay="0"/>
                                  </p:stCondLst>
                                  <p:childTnLst>
                                    <p:set>
                                      <p:cBhvr>
                                        <p:cTn id="478" dur="1" fill="hold">
                                          <p:stCondLst>
                                            <p:cond delay="0"/>
                                          </p:stCondLst>
                                        </p:cTn>
                                        <p:tgtEl>
                                          <p:spTgt spid="428">
                                            <p:txEl>
                                              <p:pRg st="102" end="155"/>
                                            </p:txEl>
                                          </p:spTgt>
                                        </p:tgtEl>
                                        <p:attrNameLst>
                                          <p:attrName>style.visibility</p:attrName>
                                        </p:attrNameLst>
                                      </p:cBhvr>
                                      <p:to>
                                        <p:strVal val="visible"/>
                                      </p:to>
                                    </p:set>
                                    <p:animEffect filter="fade" transition="in">
                                      <p:cBhvr additive="repl">
                                        <p:cTn id="479" dur="500"/>
                                        <p:tgtEl>
                                          <p:spTgt spid="428">
                                            <p:txEl>
                                              <p:pRg st="102" end="155"/>
                                            </p:txEl>
                                          </p:spTgt>
                                        </p:tgtEl>
                                      </p:cBhvr>
                                    </p:animEffect>
                                  </p:childTnLst>
                                </p:cTn>
                              </p:par>
                            </p:childTnLst>
                          </p:cTn>
                        </p:par>
                      </p:childTnLst>
                    </p:cTn>
                  </p:par>
                  <p:par>
                    <p:cTn id="480" fill="hold">
                      <p:stCondLst>
                        <p:cond delay="indefinite"/>
                      </p:stCondLst>
                      <p:childTnLst>
                        <p:par>
                          <p:cTn id="481" fill="hold">
                            <p:stCondLst>
                              <p:cond delay="0"/>
                            </p:stCondLst>
                            <p:childTnLst>
                              <p:par>
                                <p:cTn id="482" nodeType="clickEffect" fill="hold" presetClass="entr" presetID="10">
                                  <p:stCondLst>
                                    <p:cond delay="0"/>
                                  </p:stCondLst>
                                  <p:childTnLst>
                                    <p:set>
                                      <p:cBhvr>
                                        <p:cTn id="483" dur="1" fill="hold">
                                          <p:stCondLst>
                                            <p:cond delay="0"/>
                                          </p:stCondLst>
                                        </p:cTn>
                                        <p:tgtEl>
                                          <p:spTgt spid="428">
                                            <p:txEl>
                                              <p:pRg st="155" end="190"/>
                                            </p:txEl>
                                          </p:spTgt>
                                        </p:tgtEl>
                                        <p:attrNameLst>
                                          <p:attrName>style.visibility</p:attrName>
                                        </p:attrNameLst>
                                      </p:cBhvr>
                                      <p:to>
                                        <p:strVal val="visible"/>
                                      </p:to>
                                    </p:set>
                                    <p:animEffect filter="fade" transition="in">
                                      <p:cBhvr additive="repl">
                                        <p:cTn id="484" dur="500"/>
                                        <p:tgtEl>
                                          <p:spTgt spid="428">
                                            <p:txEl>
                                              <p:pRg st="155" end="190"/>
                                            </p:txEl>
                                          </p:spTgt>
                                        </p:tgtEl>
                                      </p:cBhvr>
                                    </p:animEffect>
                                  </p:childTnLst>
                                </p:cTn>
                              </p:par>
                            </p:childTnLst>
                          </p:cTn>
                        </p:par>
                      </p:childTnLst>
                    </p:cTn>
                  </p:par>
                  <p:par>
                    <p:cTn id="485" fill="hold">
                      <p:stCondLst>
                        <p:cond delay="indefinite"/>
                      </p:stCondLst>
                      <p:childTnLst>
                        <p:par>
                          <p:cTn id="486" fill="hold">
                            <p:stCondLst>
                              <p:cond delay="0"/>
                            </p:stCondLst>
                            <p:childTnLst>
                              <p:par>
                                <p:cTn id="487" nodeType="clickEffect" fill="hold" presetClass="entr" presetID="10">
                                  <p:stCondLst>
                                    <p:cond delay="0"/>
                                  </p:stCondLst>
                                  <p:childTnLst>
                                    <p:set>
                                      <p:cBhvr>
                                        <p:cTn id="488" dur="1" fill="hold">
                                          <p:stCondLst>
                                            <p:cond delay="0"/>
                                          </p:stCondLst>
                                        </p:cTn>
                                        <p:tgtEl>
                                          <p:spTgt spid="428">
                                            <p:txEl>
                                              <p:pRg st="190" end="207"/>
                                            </p:txEl>
                                          </p:spTgt>
                                        </p:tgtEl>
                                        <p:attrNameLst>
                                          <p:attrName>style.visibility</p:attrName>
                                        </p:attrNameLst>
                                      </p:cBhvr>
                                      <p:to>
                                        <p:strVal val="visible"/>
                                      </p:to>
                                    </p:set>
                                    <p:animEffect filter="fade" transition="in">
                                      <p:cBhvr additive="repl">
                                        <p:cTn id="489" dur="500"/>
                                        <p:tgtEl>
                                          <p:spTgt spid="428">
                                            <p:txEl>
                                              <p:pRg st="190" end="207"/>
                                            </p:txEl>
                                          </p:spTgt>
                                        </p:tgtEl>
                                      </p:cBhvr>
                                    </p:animEffect>
                                  </p:childTnLst>
                                </p:cTn>
                              </p:par>
                            </p:childTnLst>
                          </p:cTn>
                        </p:par>
                      </p:childTnLst>
                    </p:cTn>
                  </p:par>
                  <p:par>
                    <p:cTn id="490" fill="hold">
                      <p:stCondLst>
                        <p:cond delay="indefinite"/>
                      </p:stCondLst>
                      <p:childTnLst>
                        <p:par>
                          <p:cTn id="491" fill="hold">
                            <p:stCondLst>
                              <p:cond delay="0"/>
                            </p:stCondLst>
                            <p:childTnLst>
                              <p:par>
                                <p:cTn id="492" nodeType="clickEffect" fill="hold" presetClass="entr" presetID="10">
                                  <p:stCondLst>
                                    <p:cond delay="0"/>
                                  </p:stCondLst>
                                  <p:childTnLst>
                                    <p:set>
                                      <p:cBhvr>
                                        <p:cTn id="493" dur="1" fill="hold">
                                          <p:stCondLst>
                                            <p:cond delay="0"/>
                                          </p:stCondLst>
                                        </p:cTn>
                                        <p:tgtEl>
                                          <p:spTgt spid="428">
                                            <p:txEl>
                                              <p:pRg st="207" end="237"/>
                                            </p:txEl>
                                          </p:spTgt>
                                        </p:tgtEl>
                                        <p:attrNameLst>
                                          <p:attrName>style.visibility</p:attrName>
                                        </p:attrNameLst>
                                      </p:cBhvr>
                                      <p:to>
                                        <p:strVal val="visible"/>
                                      </p:to>
                                    </p:set>
                                    <p:animEffect filter="fade" transition="in">
                                      <p:cBhvr additive="repl">
                                        <p:cTn id="494" dur="500"/>
                                        <p:tgtEl>
                                          <p:spTgt spid="428">
                                            <p:txEl>
                                              <p:pRg st="207" end="23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CustomShape 1"/>
          <p:cNvSpPr/>
          <p:nvPr/>
        </p:nvSpPr>
        <p:spPr>
          <a:xfrm>
            <a:off x="835200" y="332640"/>
            <a:ext cx="8229240" cy="1151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Which activities/materials are best suited?</a:t>
            </a:r>
            <a:endParaRPr b="0" lang="it-IT" sz="1800" spc="-1" strike="noStrike">
              <a:solidFill>
                <a:srgbClr val="000000"/>
              </a:solidFill>
              <a:uFill>
                <a:solidFill>
                  <a:srgbClr val="ffffff"/>
                </a:solidFill>
              </a:uFill>
              <a:latin typeface="Arial"/>
            </a:endParaRPr>
          </a:p>
        </p:txBody>
      </p:sp>
      <p:sp>
        <p:nvSpPr>
          <p:cNvPr id="430" name="CustomShape 2"/>
          <p:cNvSpPr/>
          <p:nvPr/>
        </p:nvSpPr>
        <p:spPr>
          <a:xfrm>
            <a:off x="557280" y="1700640"/>
            <a:ext cx="8784720" cy="54842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400" spc="-1" strike="noStrike">
                <a:solidFill>
                  <a:srgbClr val="003057"/>
                </a:solidFill>
                <a:uFill>
                  <a:solidFill>
                    <a:srgbClr val="ffffff"/>
                  </a:solidFill>
                </a:uFill>
                <a:latin typeface="Verdana"/>
              </a:rPr>
              <a:t>Maps:  Concept/vocabulary/grammar/communication.</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Total physical response.</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Shorter exercises.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Built-in revision and recycling of language.</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Speaking and listening.</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Interactive exercises.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Any technology that supports students with text:  ITE Plus, LMSs/Platforms.</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495" dur="indefinite" restart="never" nodeType="tmRoot">
          <p:childTnLst>
            <p:seq>
              <p:cTn id="496" dur="indefinite" nodeType="mainSeq">
                <p:childTnLst>
                  <p:par>
                    <p:cTn id="497" fill="hold">
                      <p:stCondLst>
                        <p:cond delay="indefinite"/>
                      </p:stCondLst>
                      <p:childTnLst>
                        <p:par>
                          <p:cTn id="498" fill="hold">
                            <p:stCondLst>
                              <p:cond delay="0"/>
                            </p:stCondLst>
                            <p:childTnLst>
                              <p:par>
                                <p:cTn id="499" nodeType="clickEffect" fill="hold" presetClass="entr" presetID="10">
                                  <p:stCondLst>
                                    <p:cond delay="0"/>
                                  </p:stCondLst>
                                  <p:childTnLst>
                                    <p:set>
                                      <p:cBhvr>
                                        <p:cTn id="500" dur="1" fill="hold">
                                          <p:stCondLst>
                                            <p:cond delay="0"/>
                                          </p:stCondLst>
                                        </p:cTn>
                                        <p:tgtEl>
                                          <p:spTgt spid="430">
                                            <p:txEl>
                                              <p:pRg st="0" end="49"/>
                                            </p:txEl>
                                          </p:spTgt>
                                        </p:tgtEl>
                                        <p:attrNameLst>
                                          <p:attrName>style.visibility</p:attrName>
                                        </p:attrNameLst>
                                      </p:cBhvr>
                                      <p:to>
                                        <p:strVal val="visible"/>
                                      </p:to>
                                    </p:set>
                                    <p:animEffect filter="fade" transition="in">
                                      <p:cBhvr additive="repl">
                                        <p:cTn id="501" dur="500"/>
                                        <p:tgtEl>
                                          <p:spTgt spid="430">
                                            <p:txEl>
                                              <p:pRg st="0" end="49"/>
                                            </p:txEl>
                                          </p:spTgt>
                                        </p:tgtEl>
                                      </p:cBhvr>
                                    </p:animEffect>
                                  </p:childTnLst>
                                </p:cTn>
                              </p:par>
                            </p:childTnLst>
                          </p:cTn>
                        </p:par>
                      </p:childTnLst>
                    </p:cTn>
                  </p:par>
                  <p:par>
                    <p:cTn id="502" fill="hold">
                      <p:stCondLst>
                        <p:cond delay="indefinite"/>
                      </p:stCondLst>
                      <p:childTnLst>
                        <p:par>
                          <p:cTn id="503" fill="hold">
                            <p:stCondLst>
                              <p:cond delay="0"/>
                            </p:stCondLst>
                            <p:childTnLst>
                              <p:par>
                                <p:cTn id="504" nodeType="clickEffect" fill="hold" presetClass="entr" presetID="10">
                                  <p:stCondLst>
                                    <p:cond delay="0"/>
                                  </p:stCondLst>
                                  <p:childTnLst>
                                    <p:set>
                                      <p:cBhvr>
                                        <p:cTn id="505" dur="1" fill="hold">
                                          <p:stCondLst>
                                            <p:cond delay="0"/>
                                          </p:stCondLst>
                                        </p:cTn>
                                        <p:tgtEl>
                                          <p:spTgt spid="430">
                                            <p:txEl>
                                              <p:pRg st="49" end="74"/>
                                            </p:txEl>
                                          </p:spTgt>
                                        </p:tgtEl>
                                        <p:attrNameLst>
                                          <p:attrName>style.visibility</p:attrName>
                                        </p:attrNameLst>
                                      </p:cBhvr>
                                      <p:to>
                                        <p:strVal val="visible"/>
                                      </p:to>
                                    </p:set>
                                    <p:animEffect filter="fade" transition="in">
                                      <p:cBhvr additive="repl">
                                        <p:cTn id="506" dur="500"/>
                                        <p:tgtEl>
                                          <p:spTgt spid="430">
                                            <p:txEl>
                                              <p:pRg st="49" end="74"/>
                                            </p:txEl>
                                          </p:spTgt>
                                        </p:tgtEl>
                                      </p:cBhvr>
                                    </p:animEffect>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0">
                                  <p:stCondLst>
                                    <p:cond delay="0"/>
                                  </p:stCondLst>
                                  <p:childTnLst>
                                    <p:set>
                                      <p:cBhvr>
                                        <p:cTn id="510" dur="1" fill="hold">
                                          <p:stCondLst>
                                            <p:cond delay="0"/>
                                          </p:stCondLst>
                                        </p:cTn>
                                        <p:tgtEl>
                                          <p:spTgt spid="430">
                                            <p:txEl>
                                              <p:pRg st="74" end="93"/>
                                            </p:txEl>
                                          </p:spTgt>
                                        </p:tgtEl>
                                        <p:attrNameLst>
                                          <p:attrName>style.visibility</p:attrName>
                                        </p:attrNameLst>
                                      </p:cBhvr>
                                      <p:to>
                                        <p:strVal val="visible"/>
                                      </p:to>
                                    </p:set>
                                    <p:animEffect filter="fade" transition="in">
                                      <p:cBhvr additive="repl">
                                        <p:cTn id="511" dur="500"/>
                                        <p:tgtEl>
                                          <p:spTgt spid="430">
                                            <p:txEl>
                                              <p:pRg st="74" end="93"/>
                                            </p:txEl>
                                          </p:spTgt>
                                        </p:tgtEl>
                                      </p:cBhvr>
                                    </p:animEffect>
                                  </p:childTnLst>
                                </p:cTn>
                              </p:par>
                            </p:childTnLst>
                          </p:cTn>
                        </p:par>
                      </p:childTnLst>
                    </p:cTn>
                  </p:par>
                  <p:par>
                    <p:cTn id="512" fill="hold">
                      <p:stCondLst>
                        <p:cond delay="indefinite"/>
                      </p:stCondLst>
                      <p:childTnLst>
                        <p:par>
                          <p:cTn id="513" fill="hold">
                            <p:stCondLst>
                              <p:cond delay="0"/>
                            </p:stCondLst>
                            <p:childTnLst>
                              <p:par>
                                <p:cTn id="514" nodeType="clickEffect" fill="hold" presetClass="entr" presetID="10">
                                  <p:stCondLst>
                                    <p:cond delay="0"/>
                                  </p:stCondLst>
                                  <p:childTnLst>
                                    <p:set>
                                      <p:cBhvr>
                                        <p:cTn id="515" dur="1" fill="hold">
                                          <p:stCondLst>
                                            <p:cond delay="0"/>
                                          </p:stCondLst>
                                        </p:cTn>
                                        <p:tgtEl>
                                          <p:spTgt spid="430">
                                            <p:txEl>
                                              <p:pRg st="93" end="138"/>
                                            </p:txEl>
                                          </p:spTgt>
                                        </p:tgtEl>
                                        <p:attrNameLst>
                                          <p:attrName>style.visibility</p:attrName>
                                        </p:attrNameLst>
                                      </p:cBhvr>
                                      <p:to>
                                        <p:strVal val="visible"/>
                                      </p:to>
                                    </p:set>
                                    <p:animEffect filter="fade" transition="in">
                                      <p:cBhvr additive="repl">
                                        <p:cTn id="516" dur="500"/>
                                        <p:tgtEl>
                                          <p:spTgt spid="430">
                                            <p:txEl>
                                              <p:pRg st="93" end="138"/>
                                            </p:txEl>
                                          </p:spTgt>
                                        </p:tgtEl>
                                      </p:cBhvr>
                                    </p:animEffect>
                                  </p:childTnLst>
                                </p:cTn>
                              </p:par>
                            </p:childTnLst>
                          </p:cTn>
                        </p:par>
                      </p:childTnLst>
                    </p:cTn>
                  </p:par>
                  <p:par>
                    <p:cTn id="517" fill="hold">
                      <p:stCondLst>
                        <p:cond delay="indefinite"/>
                      </p:stCondLst>
                      <p:childTnLst>
                        <p:par>
                          <p:cTn id="518" fill="hold">
                            <p:stCondLst>
                              <p:cond delay="0"/>
                            </p:stCondLst>
                            <p:childTnLst>
                              <p:par>
                                <p:cTn id="519" nodeType="clickEffect" fill="hold" presetClass="entr" presetID="10">
                                  <p:stCondLst>
                                    <p:cond delay="0"/>
                                  </p:stCondLst>
                                  <p:childTnLst>
                                    <p:set>
                                      <p:cBhvr>
                                        <p:cTn id="520" dur="1" fill="hold">
                                          <p:stCondLst>
                                            <p:cond delay="0"/>
                                          </p:stCondLst>
                                        </p:cTn>
                                        <p:tgtEl>
                                          <p:spTgt spid="430">
                                            <p:txEl>
                                              <p:pRg st="138" end="162"/>
                                            </p:txEl>
                                          </p:spTgt>
                                        </p:tgtEl>
                                        <p:attrNameLst>
                                          <p:attrName>style.visibility</p:attrName>
                                        </p:attrNameLst>
                                      </p:cBhvr>
                                      <p:to>
                                        <p:strVal val="visible"/>
                                      </p:to>
                                    </p:set>
                                    <p:animEffect filter="fade" transition="in">
                                      <p:cBhvr additive="repl">
                                        <p:cTn id="521" dur="500"/>
                                        <p:tgtEl>
                                          <p:spTgt spid="430">
                                            <p:txEl>
                                              <p:pRg st="138" end="162"/>
                                            </p:txEl>
                                          </p:spTgt>
                                        </p:tgtEl>
                                      </p:cBhvr>
                                    </p:animEffect>
                                  </p:childTnLst>
                                </p:cTn>
                              </p:par>
                            </p:childTnLst>
                          </p:cTn>
                        </p:par>
                      </p:childTnLst>
                    </p:cTn>
                  </p:par>
                  <p:par>
                    <p:cTn id="522" fill="hold">
                      <p:stCondLst>
                        <p:cond delay="indefinite"/>
                      </p:stCondLst>
                      <p:childTnLst>
                        <p:par>
                          <p:cTn id="523" fill="hold">
                            <p:stCondLst>
                              <p:cond delay="0"/>
                            </p:stCondLst>
                            <p:childTnLst>
                              <p:par>
                                <p:cTn id="524" nodeType="clickEffect" fill="hold" presetClass="entr" presetID="10">
                                  <p:stCondLst>
                                    <p:cond delay="0"/>
                                  </p:stCondLst>
                                  <p:childTnLst>
                                    <p:set>
                                      <p:cBhvr>
                                        <p:cTn id="525" dur="1" fill="hold">
                                          <p:stCondLst>
                                            <p:cond delay="0"/>
                                          </p:stCondLst>
                                        </p:cTn>
                                        <p:tgtEl>
                                          <p:spTgt spid="430">
                                            <p:txEl>
                                              <p:pRg st="162" end="185"/>
                                            </p:txEl>
                                          </p:spTgt>
                                        </p:tgtEl>
                                        <p:attrNameLst>
                                          <p:attrName>style.visibility</p:attrName>
                                        </p:attrNameLst>
                                      </p:cBhvr>
                                      <p:to>
                                        <p:strVal val="visible"/>
                                      </p:to>
                                    </p:set>
                                    <p:animEffect filter="fade" transition="in">
                                      <p:cBhvr additive="repl">
                                        <p:cTn id="526" dur="500"/>
                                        <p:tgtEl>
                                          <p:spTgt spid="430">
                                            <p:txEl>
                                              <p:pRg st="162" end="185"/>
                                            </p:txEl>
                                          </p:spTgt>
                                        </p:tgtEl>
                                      </p:cBhvr>
                                    </p:animEffect>
                                  </p:childTnLst>
                                </p:cTn>
                              </p:par>
                            </p:childTnLst>
                          </p:cTn>
                        </p:par>
                      </p:childTnLst>
                    </p:cTn>
                  </p:par>
                  <p:par>
                    <p:cTn id="527" fill="hold">
                      <p:stCondLst>
                        <p:cond delay="indefinite"/>
                      </p:stCondLst>
                      <p:childTnLst>
                        <p:par>
                          <p:cTn id="528" fill="hold">
                            <p:stCondLst>
                              <p:cond delay="0"/>
                            </p:stCondLst>
                            <p:childTnLst>
                              <p:par>
                                <p:cTn id="529" nodeType="clickEffect" fill="hold" presetClass="entr" presetID="10">
                                  <p:stCondLst>
                                    <p:cond delay="0"/>
                                  </p:stCondLst>
                                  <p:childTnLst>
                                    <p:set>
                                      <p:cBhvr>
                                        <p:cTn id="530" dur="1" fill="hold">
                                          <p:stCondLst>
                                            <p:cond delay="0"/>
                                          </p:stCondLst>
                                        </p:cTn>
                                        <p:tgtEl>
                                          <p:spTgt spid="430">
                                            <p:txEl>
                                              <p:pRg st="185" end="261"/>
                                            </p:txEl>
                                          </p:spTgt>
                                        </p:tgtEl>
                                        <p:attrNameLst>
                                          <p:attrName>style.visibility</p:attrName>
                                        </p:attrNameLst>
                                      </p:cBhvr>
                                      <p:to>
                                        <p:strVal val="visible"/>
                                      </p:to>
                                    </p:set>
                                    <p:animEffect filter="fade" transition="in">
                                      <p:cBhvr additive="repl">
                                        <p:cTn id="531" dur="500"/>
                                        <p:tgtEl>
                                          <p:spTgt spid="430">
                                            <p:txEl>
                                              <p:pRg st="185" end="26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Which activities can create difficulties?</a:t>
            </a:r>
            <a:endParaRPr b="0" lang="it-IT" sz="1800" spc="-1" strike="noStrike">
              <a:solidFill>
                <a:srgbClr val="000000"/>
              </a:solidFill>
              <a:uFill>
                <a:solidFill>
                  <a:srgbClr val="ffffff"/>
                </a:solidFill>
              </a:uFill>
              <a:latin typeface="Arial"/>
            </a:endParaRPr>
          </a:p>
        </p:txBody>
      </p:sp>
      <p:sp>
        <p:nvSpPr>
          <p:cNvPr id="432" name="CustomShape 2"/>
          <p:cNvSpPr/>
          <p:nvPr/>
        </p:nvSpPr>
        <p:spPr>
          <a:xfrm>
            <a:off x="773280" y="1340640"/>
            <a:ext cx="8352720" cy="445032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Reading aloud.</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Taking notes and copying from the board.</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Difficult questions and those subject to interpretation.</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Translation.</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Word transformations.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Written exercises in general.</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rPr>
              <a:t>Surprise tests.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532" dur="indefinite" restart="never" nodeType="tmRoot">
          <p:childTnLst>
            <p:seq>
              <p:cTn id="533" dur="indefinite" nodeType="mainSeq">
                <p:childTnLst>
                  <p:par>
                    <p:cTn id="534" fill="hold">
                      <p:stCondLst>
                        <p:cond delay="indefinite"/>
                      </p:stCondLst>
                      <p:childTnLst>
                        <p:par>
                          <p:cTn id="535" fill="hold">
                            <p:stCondLst>
                              <p:cond delay="0"/>
                            </p:stCondLst>
                            <p:childTnLst>
                              <p:par>
                                <p:cTn id="536" nodeType="clickEffect" fill="hold" presetClass="entr" presetID="10">
                                  <p:stCondLst>
                                    <p:cond delay="0"/>
                                  </p:stCondLst>
                                  <p:childTnLst>
                                    <p:set>
                                      <p:cBhvr>
                                        <p:cTn id="537" dur="1" fill="hold">
                                          <p:stCondLst>
                                            <p:cond delay="0"/>
                                          </p:stCondLst>
                                        </p:cTn>
                                        <p:tgtEl>
                                          <p:spTgt spid="432">
                                            <p:txEl>
                                              <p:pRg st="1" end="16"/>
                                            </p:txEl>
                                          </p:spTgt>
                                        </p:tgtEl>
                                        <p:attrNameLst>
                                          <p:attrName>style.visibility</p:attrName>
                                        </p:attrNameLst>
                                      </p:cBhvr>
                                      <p:to>
                                        <p:strVal val="visible"/>
                                      </p:to>
                                    </p:set>
                                    <p:animEffect filter="fade" transition="in">
                                      <p:cBhvr additive="repl">
                                        <p:cTn id="538" dur="500"/>
                                        <p:tgtEl>
                                          <p:spTgt spid="432">
                                            <p:txEl>
                                              <p:pRg st="1" end="16"/>
                                            </p:txEl>
                                          </p:spTgt>
                                        </p:tgtEl>
                                      </p:cBhvr>
                                    </p:animEffect>
                                  </p:childTnLst>
                                </p:cTn>
                              </p:par>
                            </p:childTnLst>
                          </p:cTn>
                        </p:par>
                      </p:childTnLst>
                    </p:cTn>
                  </p:par>
                  <p:par>
                    <p:cTn id="539" fill="hold">
                      <p:stCondLst>
                        <p:cond delay="indefinite"/>
                      </p:stCondLst>
                      <p:childTnLst>
                        <p:par>
                          <p:cTn id="540" fill="hold">
                            <p:stCondLst>
                              <p:cond delay="0"/>
                            </p:stCondLst>
                            <p:childTnLst>
                              <p:par>
                                <p:cTn id="541" nodeType="clickEffect" fill="hold" presetClass="entr" presetID="10">
                                  <p:stCondLst>
                                    <p:cond delay="0"/>
                                  </p:stCondLst>
                                  <p:childTnLst>
                                    <p:set>
                                      <p:cBhvr>
                                        <p:cTn id="542" dur="1" fill="hold">
                                          <p:stCondLst>
                                            <p:cond delay="0"/>
                                          </p:stCondLst>
                                        </p:cTn>
                                        <p:tgtEl>
                                          <p:spTgt spid="432">
                                            <p:txEl>
                                              <p:pRg st="16" end="57"/>
                                            </p:txEl>
                                          </p:spTgt>
                                        </p:tgtEl>
                                        <p:attrNameLst>
                                          <p:attrName>style.visibility</p:attrName>
                                        </p:attrNameLst>
                                      </p:cBhvr>
                                      <p:to>
                                        <p:strVal val="visible"/>
                                      </p:to>
                                    </p:set>
                                    <p:animEffect filter="fade" transition="in">
                                      <p:cBhvr additive="repl">
                                        <p:cTn id="543" dur="500"/>
                                        <p:tgtEl>
                                          <p:spTgt spid="432">
                                            <p:txEl>
                                              <p:pRg st="16" end="57"/>
                                            </p:txEl>
                                          </p:spTgt>
                                        </p:tgtEl>
                                      </p:cBhvr>
                                    </p:animEffect>
                                  </p:childTnLst>
                                </p:cTn>
                              </p:par>
                            </p:childTnLst>
                          </p:cTn>
                        </p:par>
                      </p:childTnLst>
                    </p:cTn>
                  </p:par>
                  <p:par>
                    <p:cTn id="544" fill="hold">
                      <p:stCondLst>
                        <p:cond delay="indefinite"/>
                      </p:stCondLst>
                      <p:childTnLst>
                        <p:par>
                          <p:cTn id="545" fill="hold">
                            <p:stCondLst>
                              <p:cond delay="0"/>
                            </p:stCondLst>
                            <p:childTnLst>
                              <p:par>
                                <p:cTn id="546" nodeType="clickEffect" fill="hold" presetClass="entr" presetID="10">
                                  <p:stCondLst>
                                    <p:cond delay="0"/>
                                  </p:stCondLst>
                                  <p:childTnLst>
                                    <p:set>
                                      <p:cBhvr>
                                        <p:cTn id="547" dur="1" fill="hold">
                                          <p:stCondLst>
                                            <p:cond delay="0"/>
                                          </p:stCondLst>
                                        </p:cTn>
                                        <p:tgtEl>
                                          <p:spTgt spid="432">
                                            <p:txEl>
                                              <p:pRg st="57" end="114"/>
                                            </p:txEl>
                                          </p:spTgt>
                                        </p:tgtEl>
                                        <p:attrNameLst>
                                          <p:attrName>style.visibility</p:attrName>
                                        </p:attrNameLst>
                                      </p:cBhvr>
                                      <p:to>
                                        <p:strVal val="visible"/>
                                      </p:to>
                                    </p:set>
                                    <p:animEffect filter="fade" transition="in">
                                      <p:cBhvr additive="repl">
                                        <p:cTn id="548" dur="500"/>
                                        <p:tgtEl>
                                          <p:spTgt spid="432">
                                            <p:txEl>
                                              <p:pRg st="57" end="114"/>
                                            </p:txEl>
                                          </p:spTgt>
                                        </p:tgtEl>
                                      </p:cBhvr>
                                    </p:animEffect>
                                  </p:childTnLst>
                                </p:cTn>
                              </p:par>
                            </p:childTnLst>
                          </p:cTn>
                        </p:par>
                      </p:childTnLst>
                    </p:cTn>
                  </p:par>
                  <p:par>
                    <p:cTn id="549" fill="hold">
                      <p:stCondLst>
                        <p:cond delay="indefinite"/>
                      </p:stCondLst>
                      <p:childTnLst>
                        <p:par>
                          <p:cTn id="550" fill="hold">
                            <p:stCondLst>
                              <p:cond delay="0"/>
                            </p:stCondLst>
                            <p:childTnLst>
                              <p:par>
                                <p:cTn id="551" nodeType="clickEffect" fill="hold" presetClass="entr" presetID="10">
                                  <p:stCondLst>
                                    <p:cond delay="0"/>
                                  </p:stCondLst>
                                  <p:childTnLst>
                                    <p:set>
                                      <p:cBhvr>
                                        <p:cTn id="552" dur="1" fill="hold">
                                          <p:stCondLst>
                                            <p:cond delay="0"/>
                                          </p:stCondLst>
                                        </p:cTn>
                                        <p:tgtEl>
                                          <p:spTgt spid="432">
                                            <p:txEl>
                                              <p:pRg st="114" end="127"/>
                                            </p:txEl>
                                          </p:spTgt>
                                        </p:tgtEl>
                                        <p:attrNameLst>
                                          <p:attrName>style.visibility</p:attrName>
                                        </p:attrNameLst>
                                      </p:cBhvr>
                                      <p:to>
                                        <p:strVal val="visible"/>
                                      </p:to>
                                    </p:set>
                                    <p:animEffect filter="fade" transition="in">
                                      <p:cBhvr additive="repl">
                                        <p:cTn id="553" dur="500"/>
                                        <p:tgtEl>
                                          <p:spTgt spid="432">
                                            <p:txEl>
                                              <p:pRg st="114" end="127"/>
                                            </p:txEl>
                                          </p:spTgt>
                                        </p:tgtEl>
                                      </p:cBhvr>
                                    </p:animEffect>
                                  </p:childTnLst>
                                </p:cTn>
                              </p:par>
                            </p:childTnLst>
                          </p:cTn>
                        </p:par>
                      </p:childTnLst>
                    </p:cTn>
                  </p:par>
                  <p:par>
                    <p:cTn id="554" fill="hold">
                      <p:stCondLst>
                        <p:cond delay="indefinite"/>
                      </p:stCondLst>
                      <p:childTnLst>
                        <p:par>
                          <p:cTn id="555" fill="hold">
                            <p:stCondLst>
                              <p:cond delay="0"/>
                            </p:stCondLst>
                            <p:childTnLst>
                              <p:par>
                                <p:cTn id="556" nodeType="clickEffect" fill="hold" presetClass="entr" presetID="10">
                                  <p:stCondLst>
                                    <p:cond delay="0"/>
                                  </p:stCondLst>
                                  <p:childTnLst>
                                    <p:set>
                                      <p:cBhvr>
                                        <p:cTn id="557" dur="1" fill="hold">
                                          <p:stCondLst>
                                            <p:cond delay="0"/>
                                          </p:stCondLst>
                                        </p:cTn>
                                        <p:tgtEl>
                                          <p:spTgt spid="432">
                                            <p:txEl>
                                              <p:pRg st="127" end="149"/>
                                            </p:txEl>
                                          </p:spTgt>
                                        </p:tgtEl>
                                        <p:attrNameLst>
                                          <p:attrName>style.visibility</p:attrName>
                                        </p:attrNameLst>
                                      </p:cBhvr>
                                      <p:to>
                                        <p:strVal val="visible"/>
                                      </p:to>
                                    </p:set>
                                    <p:animEffect filter="fade" transition="in">
                                      <p:cBhvr additive="repl">
                                        <p:cTn id="558" dur="500"/>
                                        <p:tgtEl>
                                          <p:spTgt spid="432">
                                            <p:txEl>
                                              <p:pRg st="127" end="149"/>
                                            </p:txEl>
                                          </p:spTgt>
                                        </p:tgtEl>
                                      </p:cBhvr>
                                    </p:animEffect>
                                  </p:childTnLst>
                                </p:cTn>
                              </p:par>
                            </p:childTnLst>
                          </p:cTn>
                        </p:par>
                      </p:childTnLst>
                    </p:cTn>
                  </p:par>
                  <p:par>
                    <p:cTn id="559" fill="hold">
                      <p:stCondLst>
                        <p:cond delay="indefinite"/>
                      </p:stCondLst>
                      <p:childTnLst>
                        <p:par>
                          <p:cTn id="560" fill="hold">
                            <p:stCondLst>
                              <p:cond delay="0"/>
                            </p:stCondLst>
                            <p:childTnLst>
                              <p:par>
                                <p:cTn id="561" nodeType="clickEffect" fill="hold" presetClass="entr" presetID="10">
                                  <p:stCondLst>
                                    <p:cond delay="0"/>
                                  </p:stCondLst>
                                  <p:childTnLst>
                                    <p:set>
                                      <p:cBhvr>
                                        <p:cTn id="562" dur="1" fill="hold">
                                          <p:stCondLst>
                                            <p:cond delay="0"/>
                                          </p:stCondLst>
                                        </p:cTn>
                                        <p:tgtEl>
                                          <p:spTgt spid="432">
                                            <p:txEl>
                                              <p:pRg st="149" end="179"/>
                                            </p:txEl>
                                          </p:spTgt>
                                        </p:tgtEl>
                                        <p:attrNameLst>
                                          <p:attrName>style.visibility</p:attrName>
                                        </p:attrNameLst>
                                      </p:cBhvr>
                                      <p:to>
                                        <p:strVal val="visible"/>
                                      </p:to>
                                    </p:set>
                                    <p:animEffect filter="fade" transition="in">
                                      <p:cBhvr additive="repl">
                                        <p:cTn id="563" dur="500"/>
                                        <p:tgtEl>
                                          <p:spTgt spid="432">
                                            <p:txEl>
                                              <p:pRg st="149" end="179"/>
                                            </p:txEl>
                                          </p:spTgt>
                                        </p:tgtEl>
                                      </p:cBhvr>
                                    </p:animEffect>
                                  </p:childTnLst>
                                </p:cTn>
                              </p:par>
                            </p:childTnLst>
                          </p:cTn>
                        </p:par>
                      </p:childTnLst>
                    </p:cTn>
                  </p:par>
                  <p:par>
                    <p:cTn id="564" fill="hold">
                      <p:stCondLst>
                        <p:cond delay="indefinite"/>
                      </p:stCondLst>
                      <p:childTnLst>
                        <p:par>
                          <p:cTn id="565" fill="hold">
                            <p:stCondLst>
                              <p:cond delay="0"/>
                            </p:stCondLst>
                            <p:childTnLst>
                              <p:par>
                                <p:cTn id="566" nodeType="clickEffect" fill="hold" presetClass="entr" presetID="10">
                                  <p:stCondLst>
                                    <p:cond delay="0"/>
                                  </p:stCondLst>
                                  <p:childTnLst>
                                    <p:set>
                                      <p:cBhvr>
                                        <p:cTn id="567" dur="1" fill="hold">
                                          <p:stCondLst>
                                            <p:cond delay="0"/>
                                          </p:stCondLst>
                                        </p:cTn>
                                        <p:tgtEl>
                                          <p:spTgt spid="432">
                                            <p:txEl>
                                              <p:pRg st="179" end="195"/>
                                            </p:txEl>
                                          </p:spTgt>
                                        </p:tgtEl>
                                        <p:attrNameLst>
                                          <p:attrName>style.visibility</p:attrName>
                                        </p:attrNameLst>
                                      </p:cBhvr>
                                      <p:to>
                                        <p:strVal val="visible"/>
                                      </p:to>
                                    </p:set>
                                    <p:animEffect filter="fade" transition="in">
                                      <p:cBhvr additive="repl">
                                        <p:cTn id="568" dur="500"/>
                                        <p:tgtEl>
                                          <p:spTgt spid="432">
                                            <p:txEl>
                                              <p:pRg st="179" end="19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Adapting Materials</a:t>
            </a:r>
            <a:endParaRPr b="0" lang="it-IT" sz="1800" spc="-1" strike="noStrike">
              <a:solidFill>
                <a:srgbClr val="000000"/>
              </a:solidFill>
              <a:uFill>
                <a:solidFill>
                  <a:srgbClr val="ffffff"/>
                </a:solidFill>
              </a:uFill>
              <a:latin typeface="Arial"/>
            </a:endParaRPr>
          </a:p>
        </p:txBody>
      </p:sp>
      <p:sp>
        <p:nvSpPr>
          <p:cNvPr id="434" name="CustomShape 2"/>
          <p:cNvSpPr/>
          <p:nvPr/>
        </p:nvSpPr>
        <p:spPr>
          <a:xfrm>
            <a:off x="467280" y="1556640"/>
            <a:ext cx="8965080" cy="56955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Offer choice of activities and topics to engage learners.</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3057"/>
                </a:solidFill>
                <a:uFill>
                  <a:solidFill>
                    <a:srgbClr val="ffffff"/>
                  </a:solidFill>
                </a:uFill>
                <a:latin typeface="Verdana"/>
              </a:rPr>
              <a:t>Turn a written exercise into a spoken one.</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3057"/>
                </a:solidFill>
                <a:uFill>
                  <a:solidFill>
                    <a:srgbClr val="ffffff"/>
                  </a:solidFill>
                </a:uFill>
                <a:latin typeface="Verdana"/>
              </a:rPr>
              <a:t>Use different evaluation formats.</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3057"/>
                </a:solidFill>
                <a:uFill>
                  <a:solidFill>
                    <a:srgbClr val="ffffff"/>
                  </a:solidFill>
                </a:uFill>
                <a:latin typeface="Verdana"/>
              </a:rPr>
              <a:t>Change the font of your own handouts: </a:t>
            </a:r>
            <a:endParaRPr b="0" lang="it-IT" sz="1800" spc="-1" strike="noStrike">
              <a:solidFill>
                <a:srgbClr val="000000"/>
              </a:solidFill>
              <a:uFill>
                <a:solidFill>
                  <a:srgbClr val="ffffff"/>
                </a:solidFill>
              </a:uFill>
              <a:latin typeface="Arial"/>
            </a:endParaRPr>
          </a:p>
          <a:p>
            <a:pPr algn="ctr">
              <a:lnSpc>
                <a:spcPct val="100000"/>
              </a:lnSpc>
            </a:pPr>
            <a:r>
              <a:rPr b="0" lang="it-IT" sz="3200" spc="-1" strike="noStrike">
                <a:solidFill>
                  <a:srgbClr val="000000"/>
                </a:solidFill>
                <a:uFill>
                  <a:solidFill>
                    <a:srgbClr val="ffffff"/>
                  </a:solidFill>
                </a:uFill>
                <a:latin typeface="Verdana"/>
              </a:rPr>
              <a:t>12 or 14; </a:t>
            </a:r>
            <a:r>
              <a:rPr b="0" lang="it-IT" sz="3200" spc="-1" strike="noStrike">
                <a:solidFill>
                  <a:srgbClr val="000000"/>
                </a:solidFill>
                <a:uFill>
                  <a:solidFill>
                    <a:srgbClr val="ffffff"/>
                  </a:solidFill>
                </a:uFill>
                <a:latin typeface="Arial"/>
              </a:rPr>
              <a:t>Arial, </a:t>
            </a:r>
            <a:r>
              <a:rPr b="0" lang="it-IT" sz="3200" spc="-1" strike="noStrike">
                <a:solidFill>
                  <a:srgbClr val="000000"/>
                </a:solidFill>
                <a:uFill>
                  <a:solidFill>
                    <a:srgbClr val="ffffff"/>
                  </a:solidFill>
                </a:uFill>
                <a:latin typeface="Comic Sans MS"/>
              </a:rPr>
              <a:t>Comic Sans,</a:t>
            </a:r>
            <a:r>
              <a:rPr b="0" lang="it-IT" sz="3200" spc="-1" strike="noStrike">
                <a:solidFill>
                  <a:srgbClr val="000000"/>
                </a:solidFill>
                <a:uFill>
                  <a:solidFill>
                    <a:srgbClr val="ffffff"/>
                  </a:solidFill>
                </a:uFill>
                <a:latin typeface="Verdana"/>
              </a:rPr>
              <a:t> Verdana, </a:t>
            </a:r>
            <a:r>
              <a:rPr b="0" lang="it-IT" sz="3200" spc="-1" strike="noStrike">
                <a:solidFill>
                  <a:srgbClr val="000000"/>
                </a:solidFill>
                <a:uFill>
                  <a:solidFill>
                    <a:srgbClr val="ffffff"/>
                  </a:solidFill>
                </a:uFill>
                <a:latin typeface="Times New Roman"/>
              </a:rPr>
              <a:t>Times New Roman</a:t>
            </a:r>
            <a:r>
              <a:rPr b="0" lang="it-IT" sz="3200" spc="-1" strike="noStrike">
                <a:solidFill>
                  <a:srgbClr val="000000"/>
                </a:solidFill>
                <a:uFill>
                  <a:solidFill>
                    <a:srgbClr val="ffffff"/>
                  </a:solidFill>
                </a:uFill>
                <a:latin typeface="Verdana"/>
                <a:ea typeface="Verdana"/>
              </a:rPr>
              <a:t>; one column.</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569" dur="indefinite" restart="never" nodeType="tmRoot">
          <p:childTnLst>
            <p:seq>
              <p:cTn id="570" dur="indefinite" nodeType="mainSeq">
                <p:childTnLst>
                  <p:par>
                    <p:cTn id="571" fill="hold">
                      <p:stCondLst>
                        <p:cond delay="indefinite"/>
                      </p:stCondLst>
                      <p:childTnLst>
                        <p:par>
                          <p:cTn id="572" fill="hold">
                            <p:stCondLst>
                              <p:cond delay="0"/>
                            </p:stCondLst>
                            <p:childTnLst>
                              <p:par>
                                <p:cTn id="573" nodeType="clickEffect" fill="hold" presetClass="entr" presetID="10">
                                  <p:stCondLst>
                                    <p:cond delay="0"/>
                                  </p:stCondLst>
                                  <p:childTnLst>
                                    <p:set>
                                      <p:cBhvr>
                                        <p:cTn id="574" dur="1" fill="hold">
                                          <p:stCondLst>
                                            <p:cond delay="0"/>
                                          </p:stCondLst>
                                        </p:cTn>
                                        <p:tgtEl>
                                          <p:spTgt spid="434">
                                            <p:txEl>
                                              <p:pRg st="0" end="58"/>
                                            </p:txEl>
                                          </p:spTgt>
                                        </p:tgtEl>
                                        <p:attrNameLst>
                                          <p:attrName>style.visibility</p:attrName>
                                        </p:attrNameLst>
                                      </p:cBhvr>
                                      <p:to>
                                        <p:strVal val="visible"/>
                                      </p:to>
                                    </p:set>
                                    <p:animEffect filter="fade" transition="in">
                                      <p:cBhvr additive="repl">
                                        <p:cTn id="575" dur="500"/>
                                        <p:tgtEl>
                                          <p:spTgt spid="434">
                                            <p:txEl>
                                              <p:pRg st="0" end="58"/>
                                            </p:txEl>
                                          </p:spTgt>
                                        </p:tgtEl>
                                      </p:cBhvr>
                                    </p:animEffect>
                                  </p:childTnLst>
                                </p:cTn>
                              </p:par>
                            </p:childTnLst>
                          </p:cTn>
                        </p:par>
                      </p:childTnLst>
                    </p:cTn>
                  </p:par>
                  <p:par>
                    <p:cTn id="576" fill="hold">
                      <p:stCondLst>
                        <p:cond delay="indefinite"/>
                      </p:stCondLst>
                      <p:childTnLst>
                        <p:par>
                          <p:cTn id="577" fill="hold">
                            <p:stCondLst>
                              <p:cond delay="0"/>
                            </p:stCondLst>
                            <p:childTnLst>
                              <p:par>
                                <p:cTn id="578" nodeType="clickEffect" fill="hold" presetClass="entr" presetID="10">
                                  <p:stCondLst>
                                    <p:cond delay="0"/>
                                  </p:stCondLst>
                                  <p:childTnLst>
                                    <p:set>
                                      <p:cBhvr>
                                        <p:cTn id="579" dur="1" fill="hold">
                                          <p:stCondLst>
                                            <p:cond delay="0"/>
                                          </p:stCondLst>
                                        </p:cTn>
                                        <p:tgtEl>
                                          <p:spTgt spid="434">
                                            <p:txEl>
                                              <p:pRg st="58" end="101"/>
                                            </p:txEl>
                                          </p:spTgt>
                                        </p:tgtEl>
                                        <p:attrNameLst>
                                          <p:attrName>style.visibility</p:attrName>
                                        </p:attrNameLst>
                                      </p:cBhvr>
                                      <p:to>
                                        <p:strVal val="visible"/>
                                      </p:to>
                                    </p:set>
                                    <p:animEffect filter="fade" transition="in">
                                      <p:cBhvr additive="repl">
                                        <p:cTn id="580" dur="500"/>
                                        <p:tgtEl>
                                          <p:spTgt spid="434">
                                            <p:txEl>
                                              <p:pRg st="58" end="101"/>
                                            </p:txEl>
                                          </p:spTgt>
                                        </p:tgtEl>
                                      </p:cBhvr>
                                    </p:animEffect>
                                  </p:childTnLst>
                                </p:cTn>
                              </p:par>
                            </p:childTnLst>
                          </p:cTn>
                        </p:par>
                      </p:childTnLst>
                    </p:cTn>
                  </p:par>
                  <p:par>
                    <p:cTn id="581" fill="hold">
                      <p:stCondLst>
                        <p:cond delay="indefinite"/>
                      </p:stCondLst>
                      <p:childTnLst>
                        <p:par>
                          <p:cTn id="582" fill="hold">
                            <p:stCondLst>
                              <p:cond delay="0"/>
                            </p:stCondLst>
                            <p:childTnLst>
                              <p:par>
                                <p:cTn id="583" nodeType="clickEffect" fill="hold" presetClass="entr" presetID="10">
                                  <p:stCondLst>
                                    <p:cond delay="0"/>
                                  </p:stCondLst>
                                  <p:childTnLst>
                                    <p:set>
                                      <p:cBhvr>
                                        <p:cTn id="584" dur="1" fill="hold">
                                          <p:stCondLst>
                                            <p:cond delay="0"/>
                                          </p:stCondLst>
                                        </p:cTn>
                                        <p:tgtEl>
                                          <p:spTgt spid="434">
                                            <p:txEl>
                                              <p:pRg st="101" end="135"/>
                                            </p:txEl>
                                          </p:spTgt>
                                        </p:tgtEl>
                                        <p:attrNameLst>
                                          <p:attrName>style.visibility</p:attrName>
                                        </p:attrNameLst>
                                      </p:cBhvr>
                                      <p:to>
                                        <p:strVal val="visible"/>
                                      </p:to>
                                    </p:set>
                                    <p:animEffect filter="fade" transition="in">
                                      <p:cBhvr additive="repl">
                                        <p:cTn id="585" dur="500"/>
                                        <p:tgtEl>
                                          <p:spTgt spid="434">
                                            <p:txEl>
                                              <p:pRg st="101" end="135"/>
                                            </p:txEl>
                                          </p:spTgt>
                                        </p:tgtEl>
                                      </p:cBhvr>
                                    </p:animEffect>
                                  </p:childTnLst>
                                </p:cTn>
                              </p:par>
                            </p:childTnLst>
                          </p:cTn>
                        </p:par>
                      </p:childTnLst>
                    </p:cTn>
                  </p:par>
                  <p:par>
                    <p:cTn id="586" fill="hold">
                      <p:stCondLst>
                        <p:cond delay="indefinite"/>
                      </p:stCondLst>
                      <p:childTnLst>
                        <p:par>
                          <p:cTn id="587" fill="hold">
                            <p:stCondLst>
                              <p:cond delay="0"/>
                            </p:stCondLst>
                            <p:childTnLst>
                              <p:par>
                                <p:cTn id="588" nodeType="clickEffect" fill="hold" presetClass="entr" presetID="10">
                                  <p:stCondLst>
                                    <p:cond delay="0"/>
                                  </p:stCondLst>
                                  <p:childTnLst>
                                    <p:set>
                                      <p:cBhvr>
                                        <p:cTn id="589" dur="1" fill="hold">
                                          <p:stCondLst>
                                            <p:cond delay="0"/>
                                          </p:stCondLst>
                                        </p:cTn>
                                        <p:tgtEl>
                                          <p:spTgt spid="434">
                                            <p:txEl>
                                              <p:pRg st="135" end="174"/>
                                            </p:txEl>
                                          </p:spTgt>
                                        </p:tgtEl>
                                        <p:attrNameLst>
                                          <p:attrName>style.visibility</p:attrName>
                                        </p:attrNameLst>
                                      </p:cBhvr>
                                      <p:to>
                                        <p:strVal val="visible"/>
                                      </p:to>
                                    </p:set>
                                    <p:animEffect filter="fade" transition="in">
                                      <p:cBhvr additive="repl">
                                        <p:cTn id="590" dur="500"/>
                                        <p:tgtEl>
                                          <p:spTgt spid="434">
                                            <p:txEl>
                                              <p:pRg st="135" end="174"/>
                                            </p:txEl>
                                          </p:spTgt>
                                        </p:tgtEl>
                                      </p:cBhvr>
                                    </p:animEffect>
                                  </p:childTnLst>
                                </p:cTn>
                              </p:par>
                            </p:childTnLst>
                          </p:cTn>
                        </p:par>
                      </p:childTnLst>
                    </p:cTn>
                  </p:par>
                  <p:par>
                    <p:cTn id="591" fill="hold">
                      <p:stCondLst>
                        <p:cond delay="indefinite"/>
                      </p:stCondLst>
                      <p:childTnLst>
                        <p:par>
                          <p:cTn id="592" fill="hold">
                            <p:stCondLst>
                              <p:cond delay="0"/>
                            </p:stCondLst>
                            <p:childTnLst>
                              <p:par>
                                <p:cTn id="593" nodeType="clickEffect" fill="hold" presetClass="entr" presetID="10">
                                  <p:stCondLst>
                                    <p:cond delay="0"/>
                                  </p:stCondLst>
                                  <p:childTnLst>
                                    <p:set>
                                      <p:cBhvr>
                                        <p:cTn id="594" dur="1" fill="hold">
                                          <p:stCondLst>
                                            <p:cond delay="0"/>
                                          </p:stCondLst>
                                        </p:cTn>
                                        <p:tgtEl>
                                          <p:spTgt spid="434">
                                            <p:txEl>
                                              <p:pRg st="174" end="241"/>
                                            </p:txEl>
                                          </p:spTgt>
                                        </p:tgtEl>
                                        <p:attrNameLst>
                                          <p:attrName>style.visibility</p:attrName>
                                        </p:attrNameLst>
                                      </p:cBhvr>
                                      <p:to>
                                        <p:strVal val="visible"/>
                                      </p:to>
                                    </p:set>
                                    <p:animEffect filter="fade" transition="in">
                                      <p:cBhvr additive="repl">
                                        <p:cTn id="595" dur="500"/>
                                        <p:tgtEl>
                                          <p:spTgt spid="434">
                                            <p:txEl>
                                              <p:pRg st="174" end="24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6" name="DSA presentation opening film.wmv" descr=""/>
          <p:cNvPicPr/>
          <p:nvPr/>
        </p:nvPicPr>
        <p:blipFill>
          <a:blip r:embed="rId1"/>
          <a:stretch/>
        </p:blipFill>
        <p:spPr>
          <a:xfrm>
            <a:off x="177480" y="1003680"/>
            <a:ext cx="9544320" cy="5368680"/>
          </a:xfrm>
          <a:prstGeom prst="rect">
            <a:avLst/>
          </a:prstGeom>
          <a:ln>
            <a:noFill/>
          </a:ln>
        </p:spPr>
      </p:pic>
      <p:sp>
        <p:nvSpPr>
          <p:cNvPr id="367" name="CustomShape 1"/>
          <p:cNvSpPr/>
          <p:nvPr/>
        </p:nvSpPr>
        <p:spPr>
          <a:xfrm>
            <a:off x="2488680" y="2119320"/>
            <a:ext cx="5272200" cy="11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600" spc="-1" strike="noStrike">
                <a:solidFill>
                  <a:srgbClr val="000000"/>
                </a:solidFill>
                <a:uFill>
                  <a:solidFill>
                    <a:srgbClr val="ffffff"/>
                  </a:solidFill>
                </a:uFill>
                <a:latin typeface="Verdana"/>
              </a:rPr>
              <a:t>Do you recognize anyone in this video?</a:t>
            </a:r>
            <a:endParaRPr b="0" lang="it-IT" sz="1800" spc="-1" strike="noStrike">
              <a:solidFill>
                <a:srgbClr val="000000"/>
              </a:solidFill>
              <a:uFill>
                <a:solidFill>
                  <a:srgbClr val="ffffff"/>
                </a:solidFill>
              </a:uFill>
              <a:latin typeface="Arial"/>
            </a:endParaRPr>
          </a:p>
        </p:txBody>
      </p:sp>
      <p:sp>
        <p:nvSpPr>
          <p:cNvPr id="368" name="CustomShape 2"/>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Hidden Talents</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367"/>
                                        </p:tgtEl>
                                        <p:attrNameLst>
                                          <p:attrName>style.visibility</p:attrName>
                                        </p:attrNameLst>
                                      </p:cBhvr>
                                      <p:to>
                                        <p:strVal val="visible"/>
                                      </p:to>
                                    </p:set>
                                    <p:animEffect filter="fade" transition="in">
                                      <p:cBhvr additive="repl">
                                        <p:cTn id="7" dur="5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xit" presetID="10">
                                  <p:stCondLst>
                                    <p:cond delay="0"/>
                                  </p:stCondLst>
                                  <p:childTnLst>
                                    <p:animEffect filter="fade" transition="in">
                                      <p:cBhvr additive="repl">
                                        <p:cTn id="11" dur="500"/>
                                        <p:tgtEl>
                                          <p:spTgt spid="367"/>
                                        </p:tgtEl>
                                      </p:cBhvr>
                                    </p:animEffect>
                                    <p:set>
                                      <p:cBhvr>
                                        <p:cTn id="12" dur="1" fill="hold">
                                          <p:stCondLst>
                                            <p:cond delay="499"/>
                                          </p:stCondLst>
                                        </p:cTn>
                                        <p:tgtEl>
                                          <p:spTgt spid="367"/>
                                        </p:tgtEl>
                                        <p:attrNameLst>
                                          <p:attrName>style.visibility</p:attrName>
                                        </p:attrNameLst>
                                      </p:cBhvr>
                                      <p:to>
                                        <p:strVal val="hidden"/>
                                      </p:to>
                                    </p:set>
                                  </p:childTnLst>
                                </p:cTn>
                              </p:par>
                              <p:par>
                                <p:cTn id="13" nodeType="withEffect" fill="hold" presetClass="exit" presetID="10">
                                  <p:stCondLst>
                                    <p:cond delay="0"/>
                                  </p:stCondLst>
                                  <p:childTnLst>
                                    <p:animEffect filter="fade" transition="in">
                                      <p:cBhvr additive="repl">
                                        <p:cTn id="14" dur="500"/>
                                        <p:tgtEl>
                                          <p:spTgt spid="368"/>
                                        </p:tgtEl>
                                      </p:cBhvr>
                                    </p:animEffect>
                                    <p:set>
                                      <p:cBhvr>
                                        <p:cTn id="15" dur="1" fill="hold">
                                          <p:stCondLst>
                                            <p:cond delay="499"/>
                                          </p:stCondLst>
                                        </p:cTn>
                                        <p:tgtEl>
                                          <p:spTgt spid="368"/>
                                        </p:tgtEl>
                                        <p:attrNameLst>
                                          <p:attrName>style.visibility</p:attrName>
                                        </p:attrNameLst>
                                      </p:cBhvr>
                                      <p:to>
                                        <p:strVal val="hidden"/>
                                      </p:to>
                                    </p:set>
                                  </p:childTnLst>
                                </p:cTn>
                              </p:par>
                            </p:childTnLst>
                          </p:cTn>
                        </p:par>
                        <p:par>
                          <p:cTn id="16" fill="hold">
                            <p:stCondLst>
                              <p:cond delay="500"/>
                            </p:stCondLst>
                            <p:childTnLst>
                              <p:par>
                                <p:cTn id="17" nodeType="after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18" restart="whenNotActive" nodeType="interactiveSeq" fill="hold">
                <p:childTnLst>
                  <p:par>
                    <p:cTn id="19" fill="hold">
                      <p:stCondLst/>
                      <p:childTnLst>
                        <p:par>
                          <p:cTn id="20" fill="hold">
                            <p:stCondLst>
                              <p:cond delay="0"/>
                            </p:stCondLst>
                            <p:childTnLst>
                              <p:par>
                                <p:cTn id="21"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435" name="TextShape 1"/>
          <p:cNvSpPr txBox="1"/>
          <p:nvPr/>
        </p:nvSpPr>
        <p:spPr>
          <a:xfrm>
            <a:off x="560520" y="2306520"/>
            <a:ext cx="3682800" cy="2244240"/>
          </a:xfrm>
          <a:prstGeom prst="rect">
            <a:avLst/>
          </a:prstGeom>
          <a:noFill/>
          <a:ln>
            <a:noFill/>
          </a:ln>
        </p:spPr>
        <p:txBody>
          <a:bodyPr tIns="91440" bIns="91440"/>
          <a:p>
            <a:pPr>
              <a:lnSpc>
                <a:spcPct val="117000"/>
              </a:lnSpc>
            </a:pPr>
            <a:r>
              <a:rPr b="0" lang="en-GB" sz="4000" spc="-1" strike="noStrike">
                <a:solidFill>
                  <a:srgbClr val="ffffff"/>
                </a:solidFill>
                <a:uFill>
                  <a:solidFill>
                    <a:srgbClr val="ffffff"/>
                  </a:solidFill>
                </a:uFill>
                <a:latin typeface="Playfair Display"/>
                <a:ea typeface="ＭＳ Ｐゴシック"/>
              </a:rPr>
              <a:t>Activities:  Functional and Dysfunctional</a:t>
            </a:r>
            <a:endParaRPr b="0" lang="en-GB" sz="1000" spc="-1" strike="noStrike">
              <a:solidFill>
                <a:srgbClr val="000000"/>
              </a:solidFill>
              <a:uFill>
                <a:solidFill>
                  <a:srgbClr val="ffffff"/>
                </a:solidFill>
              </a:uFill>
              <a:latin typeface="Verdana"/>
            </a:endParaRPr>
          </a:p>
        </p:txBody>
      </p:sp>
      <p:pic>
        <p:nvPicPr>
          <p:cNvPr id="436" name="Segnaposto immagine 1" descr=""/>
          <p:cNvPicPr/>
          <p:nvPr/>
        </p:nvPicPr>
        <p:blipFill>
          <a:blip r:embed="rId1"/>
          <a:stretch/>
        </p:blipFill>
        <p:spPr>
          <a:xfrm>
            <a:off x="4963320" y="0"/>
            <a:ext cx="4942440" cy="68576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Building Inclusion into Planning</a:t>
            </a:r>
            <a:endParaRPr b="0" lang="it-IT" sz="1800" spc="-1" strike="noStrike">
              <a:solidFill>
                <a:srgbClr val="000000"/>
              </a:solidFill>
              <a:uFill>
                <a:solidFill>
                  <a:srgbClr val="ffffff"/>
                </a:solidFill>
              </a:uFill>
              <a:latin typeface="Arial"/>
            </a:endParaRPr>
          </a:p>
        </p:txBody>
      </p:sp>
      <p:pic>
        <p:nvPicPr>
          <p:cNvPr id="438" name="Immagine 2" descr=""/>
          <p:cNvPicPr/>
          <p:nvPr/>
        </p:nvPicPr>
        <p:blipFill>
          <a:blip r:embed="rId1"/>
          <a:stretch/>
        </p:blipFill>
        <p:spPr>
          <a:xfrm>
            <a:off x="835200" y="1556640"/>
            <a:ext cx="3991680" cy="2664000"/>
          </a:xfrm>
          <a:prstGeom prst="rect">
            <a:avLst/>
          </a:prstGeom>
          <a:ln>
            <a:noFill/>
          </a:ln>
        </p:spPr>
      </p:pic>
      <p:pic>
        <p:nvPicPr>
          <p:cNvPr id="439" name="Immagine 3" descr=""/>
          <p:cNvPicPr/>
          <p:nvPr/>
        </p:nvPicPr>
        <p:blipFill>
          <a:blip r:embed="rId2"/>
          <a:stretch/>
        </p:blipFill>
        <p:spPr>
          <a:xfrm>
            <a:off x="5191920" y="3717000"/>
            <a:ext cx="3872520" cy="2581560"/>
          </a:xfrm>
          <a:prstGeom prst="rect">
            <a:avLst/>
          </a:prstGeom>
          <a:ln>
            <a:noFill/>
          </a:ln>
        </p:spPr>
      </p:pic>
      <p:sp>
        <p:nvSpPr>
          <p:cNvPr id="440" name="CustomShape 2"/>
          <p:cNvSpPr/>
          <p:nvPr/>
        </p:nvSpPr>
        <p:spPr>
          <a:xfrm>
            <a:off x="5168880" y="1845000"/>
            <a:ext cx="3672000" cy="57780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In class…</a:t>
            </a:r>
            <a:endParaRPr b="0" lang="it-IT" sz="1800" spc="-1" strike="noStrike">
              <a:solidFill>
                <a:srgbClr val="000000"/>
              </a:solidFill>
              <a:uFill>
                <a:solidFill>
                  <a:srgbClr val="ffffff"/>
                </a:solidFill>
              </a:uFill>
              <a:latin typeface="Arial"/>
            </a:endParaRPr>
          </a:p>
        </p:txBody>
      </p:sp>
      <p:sp>
        <p:nvSpPr>
          <p:cNvPr id="441" name="CustomShape 3"/>
          <p:cNvSpPr/>
          <p:nvPr/>
        </p:nvSpPr>
        <p:spPr>
          <a:xfrm>
            <a:off x="835200" y="4869000"/>
            <a:ext cx="3672000" cy="57780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 </a:t>
            </a:r>
            <a:r>
              <a:rPr b="0" lang="it-IT" sz="3200" spc="-1" strike="noStrike">
                <a:solidFill>
                  <a:srgbClr val="003057"/>
                </a:solidFill>
                <a:uFill>
                  <a:solidFill>
                    <a:srgbClr val="ffffff"/>
                  </a:solidFill>
                </a:uFill>
                <a:latin typeface="Verdana"/>
              </a:rPr>
              <a:t>and at home.</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596" dur="indefinite" restart="never" nodeType="tmRoot">
          <p:childTnLst>
            <p:seq>
              <p:cTn id="597" dur="indefinite" nodeType="mainSeq">
                <p:childTnLst>
                  <p:par>
                    <p:cTn id="598" fill="hold">
                      <p:stCondLst>
                        <p:cond delay="indefinite"/>
                      </p:stCondLst>
                      <p:childTnLst>
                        <p:par>
                          <p:cTn id="599" fill="hold">
                            <p:stCondLst>
                              <p:cond delay="0"/>
                            </p:stCondLst>
                            <p:childTnLst>
                              <p:par>
                                <p:cTn id="600" nodeType="clickEffect" fill="hold" presetClass="entr" presetID="10">
                                  <p:stCondLst>
                                    <p:cond delay="0"/>
                                  </p:stCondLst>
                                  <p:childTnLst>
                                    <p:set>
                                      <p:cBhvr>
                                        <p:cTn id="601" dur="1" fill="hold">
                                          <p:stCondLst>
                                            <p:cond delay="0"/>
                                          </p:stCondLst>
                                        </p:cTn>
                                        <p:tgtEl>
                                          <p:spTgt spid="440"/>
                                        </p:tgtEl>
                                        <p:attrNameLst>
                                          <p:attrName>style.visibility</p:attrName>
                                        </p:attrNameLst>
                                      </p:cBhvr>
                                      <p:to>
                                        <p:strVal val="visible"/>
                                      </p:to>
                                    </p:set>
                                    <p:animEffect filter="fade" transition="in">
                                      <p:cBhvr additive="repl">
                                        <p:cTn id="602" dur="500"/>
                                        <p:tgtEl>
                                          <p:spTgt spid="440"/>
                                        </p:tgtEl>
                                      </p:cBhvr>
                                    </p:animEffect>
                                  </p:childTnLst>
                                </p:cTn>
                              </p:par>
                            </p:childTnLst>
                          </p:cTn>
                        </p:par>
                      </p:childTnLst>
                    </p:cTn>
                  </p:par>
                  <p:par>
                    <p:cTn id="603" fill="hold">
                      <p:stCondLst>
                        <p:cond delay="indefinite"/>
                      </p:stCondLst>
                      <p:childTnLst>
                        <p:par>
                          <p:cTn id="604" fill="hold">
                            <p:stCondLst>
                              <p:cond delay="0"/>
                            </p:stCondLst>
                            <p:childTnLst>
                              <p:par>
                                <p:cTn id="605" nodeType="clickEffect" fill="hold" presetClass="entr" presetID="10">
                                  <p:stCondLst>
                                    <p:cond delay="0"/>
                                  </p:stCondLst>
                                  <p:childTnLst>
                                    <p:set>
                                      <p:cBhvr>
                                        <p:cTn id="606" dur="1" fill="hold">
                                          <p:stCondLst>
                                            <p:cond delay="0"/>
                                          </p:stCondLst>
                                        </p:cTn>
                                        <p:tgtEl>
                                          <p:spTgt spid="438"/>
                                        </p:tgtEl>
                                        <p:attrNameLst>
                                          <p:attrName>style.visibility</p:attrName>
                                        </p:attrNameLst>
                                      </p:cBhvr>
                                      <p:to>
                                        <p:strVal val="visible"/>
                                      </p:to>
                                    </p:set>
                                    <p:animEffect filter="fade" transition="in">
                                      <p:cBhvr additive="repl">
                                        <p:cTn id="607" dur="500"/>
                                        <p:tgtEl>
                                          <p:spTgt spid="438"/>
                                        </p:tgtEl>
                                      </p:cBhvr>
                                    </p:animEffect>
                                  </p:childTnLst>
                                </p:cTn>
                              </p:par>
                            </p:childTnLst>
                          </p:cTn>
                        </p:par>
                      </p:childTnLst>
                    </p:cTn>
                  </p:par>
                  <p:par>
                    <p:cTn id="608" fill="hold">
                      <p:stCondLst>
                        <p:cond delay="indefinite"/>
                      </p:stCondLst>
                      <p:childTnLst>
                        <p:par>
                          <p:cTn id="609" fill="hold">
                            <p:stCondLst>
                              <p:cond delay="0"/>
                            </p:stCondLst>
                            <p:childTnLst>
                              <p:par>
                                <p:cTn id="610" nodeType="clickEffect" fill="hold" presetClass="entr" presetID="10">
                                  <p:stCondLst>
                                    <p:cond delay="0"/>
                                  </p:stCondLst>
                                  <p:childTnLst>
                                    <p:set>
                                      <p:cBhvr>
                                        <p:cTn id="611" dur="1" fill="hold">
                                          <p:stCondLst>
                                            <p:cond delay="0"/>
                                          </p:stCondLst>
                                        </p:cTn>
                                        <p:tgtEl>
                                          <p:spTgt spid="441"/>
                                        </p:tgtEl>
                                        <p:attrNameLst>
                                          <p:attrName>style.visibility</p:attrName>
                                        </p:attrNameLst>
                                      </p:cBhvr>
                                      <p:to>
                                        <p:strVal val="visible"/>
                                      </p:to>
                                    </p:set>
                                    <p:animEffect filter="fade" transition="in">
                                      <p:cBhvr additive="repl">
                                        <p:cTn id="612" dur="500"/>
                                        <p:tgtEl>
                                          <p:spTgt spid="441"/>
                                        </p:tgtEl>
                                      </p:cBhvr>
                                    </p:animEffect>
                                  </p:childTnLst>
                                </p:cTn>
                              </p:par>
                            </p:childTnLst>
                          </p:cTn>
                        </p:par>
                      </p:childTnLst>
                    </p:cTn>
                  </p:par>
                  <p:par>
                    <p:cTn id="613" fill="hold">
                      <p:stCondLst>
                        <p:cond delay="indefinite"/>
                      </p:stCondLst>
                      <p:childTnLst>
                        <p:par>
                          <p:cTn id="614" fill="hold">
                            <p:stCondLst>
                              <p:cond delay="0"/>
                            </p:stCondLst>
                            <p:childTnLst>
                              <p:par>
                                <p:cTn id="615" nodeType="clickEffect" fill="hold" presetClass="entr" presetID="10">
                                  <p:stCondLst>
                                    <p:cond delay="0"/>
                                  </p:stCondLst>
                                  <p:childTnLst>
                                    <p:set>
                                      <p:cBhvr>
                                        <p:cTn id="616" dur="1" fill="hold">
                                          <p:stCondLst>
                                            <p:cond delay="0"/>
                                          </p:stCondLst>
                                        </p:cTn>
                                        <p:tgtEl>
                                          <p:spTgt spid="439"/>
                                        </p:tgtEl>
                                        <p:attrNameLst>
                                          <p:attrName>style.visibility</p:attrName>
                                        </p:attrNameLst>
                                      </p:cBhvr>
                                      <p:to>
                                        <p:strVal val="visible"/>
                                      </p:to>
                                    </p:set>
                                    <p:animEffect filter="fade" transition="in">
                                      <p:cBhvr additive="repl">
                                        <p:cTn id="617" dur="500"/>
                                        <p:tgtEl>
                                          <p:spTgt spid="4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Technology in the Class</a:t>
            </a:r>
            <a:endParaRPr b="0" lang="it-IT" sz="1800" spc="-1" strike="noStrike">
              <a:solidFill>
                <a:srgbClr val="000000"/>
              </a:solidFill>
              <a:uFill>
                <a:solidFill>
                  <a:srgbClr val="ffffff"/>
                </a:solidFill>
              </a:uFill>
              <a:latin typeface="Arial"/>
            </a:endParaRPr>
          </a:p>
        </p:txBody>
      </p:sp>
      <p:pic>
        <p:nvPicPr>
          <p:cNvPr id="443" name="Picture 2" descr=""/>
          <p:cNvPicPr/>
          <p:nvPr/>
        </p:nvPicPr>
        <p:blipFill>
          <a:blip r:embed="rId1"/>
          <a:stretch/>
        </p:blipFill>
        <p:spPr>
          <a:xfrm>
            <a:off x="835200" y="1412640"/>
            <a:ext cx="3672000" cy="3647520"/>
          </a:xfrm>
          <a:prstGeom prst="rect">
            <a:avLst/>
          </a:prstGeom>
          <a:ln>
            <a:noFill/>
          </a:ln>
        </p:spPr>
      </p:pic>
      <p:pic>
        <p:nvPicPr>
          <p:cNvPr id="444" name="Immagine 4" descr=""/>
          <p:cNvPicPr/>
          <p:nvPr/>
        </p:nvPicPr>
        <p:blipFill>
          <a:blip r:embed="rId2"/>
          <a:stretch/>
        </p:blipFill>
        <p:spPr>
          <a:xfrm>
            <a:off x="6732360" y="1436040"/>
            <a:ext cx="2332080" cy="1857240"/>
          </a:xfrm>
          <a:prstGeom prst="rect">
            <a:avLst/>
          </a:prstGeom>
          <a:ln>
            <a:noFill/>
          </a:ln>
        </p:spPr>
      </p:pic>
      <p:pic>
        <p:nvPicPr>
          <p:cNvPr id="445" name="Immagine 5" descr=""/>
          <p:cNvPicPr/>
          <p:nvPr/>
        </p:nvPicPr>
        <p:blipFill>
          <a:blip r:embed="rId3"/>
          <a:stretch/>
        </p:blipFill>
        <p:spPr>
          <a:xfrm>
            <a:off x="5303520" y="3501000"/>
            <a:ext cx="2857320" cy="2857320"/>
          </a:xfrm>
          <a:prstGeom prst="rect">
            <a:avLst/>
          </a:prstGeom>
          <a:ln>
            <a:noFill/>
          </a:ln>
        </p:spPr>
      </p:pic>
    </p:spTree>
  </p:cSld>
  <p:transition spd="slow">
    <p:fade thruBlk="true"/>
  </p:transition>
  <p:timing>
    <p:tnLst>
      <p:par>
        <p:cTn id="618" dur="indefinite" restart="never" nodeType="tmRoot">
          <p:childTnLst>
            <p:seq>
              <p:cTn id="619" dur="indefinite" nodeType="mainSeq">
                <p:childTnLst>
                  <p:par>
                    <p:cTn id="620" fill="hold">
                      <p:stCondLst>
                        <p:cond delay="indefinite"/>
                      </p:stCondLst>
                      <p:childTnLst>
                        <p:par>
                          <p:cTn id="621" fill="hold">
                            <p:stCondLst>
                              <p:cond delay="0"/>
                            </p:stCondLst>
                            <p:childTnLst>
                              <p:par>
                                <p:cTn id="622" nodeType="clickEffect" fill="hold" presetClass="entr" presetID="10">
                                  <p:stCondLst>
                                    <p:cond delay="0"/>
                                  </p:stCondLst>
                                  <p:childTnLst>
                                    <p:set>
                                      <p:cBhvr>
                                        <p:cTn id="623" dur="1" fill="hold">
                                          <p:stCondLst>
                                            <p:cond delay="0"/>
                                          </p:stCondLst>
                                        </p:cTn>
                                        <p:tgtEl>
                                          <p:spTgt spid="443"/>
                                        </p:tgtEl>
                                        <p:attrNameLst>
                                          <p:attrName>style.visibility</p:attrName>
                                        </p:attrNameLst>
                                      </p:cBhvr>
                                      <p:to>
                                        <p:strVal val="visible"/>
                                      </p:to>
                                    </p:set>
                                    <p:animEffect filter="fade" transition="in">
                                      <p:cBhvr additive="repl">
                                        <p:cTn id="624" dur="500"/>
                                        <p:tgtEl>
                                          <p:spTgt spid="443"/>
                                        </p:tgtEl>
                                      </p:cBhvr>
                                    </p:animEffect>
                                  </p:childTnLst>
                                </p:cTn>
                              </p:par>
                            </p:childTnLst>
                          </p:cTn>
                        </p:par>
                      </p:childTnLst>
                    </p:cTn>
                  </p:par>
                  <p:par>
                    <p:cTn id="625" fill="hold">
                      <p:stCondLst>
                        <p:cond delay="indefinite"/>
                      </p:stCondLst>
                      <p:childTnLst>
                        <p:par>
                          <p:cTn id="626" fill="hold">
                            <p:stCondLst>
                              <p:cond delay="0"/>
                            </p:stCondLst>
                            <p:childTnLst>
                              <p:par>
                                <p:cTn id="627" nodeType="clickEffect" fill="hold" presetClass="entr" presetID="10">
                                  <p:stCondLst>
                                    <p:cond delay="0"/>
                                  </p:stCondLst>
                                  <p:childTnLst>
                                    <p:set>
                                      <p:cBhvr>
                                        <p:cTn id="628" dur="1" fill="hold">
                                          <p:stCondLst>
                                            <p:cond delay="0"/>
                                          </p:stCondLst>
                                        </p:cTn>
                                        <p:tgtEl>
                                          <p:spTgt spid="444"/>
                                        </p:tgtEl>
                                        <p:attrNameLst>
                                          <p:attrName>style.visibility</p:attrName>
                                        </p:attrNameLst>
                                      </p:cBhvr>
                                      <p:to>
                                        <p:strVal val="visible"/>
                                      </p:to>
                                    </p:set>
                                    <p:animEffect filter="fade" transition="in">
                                      <p:cBhvr additive="repl">
                                        <p:cTn id="629" dur="500"/>
                                        <p:tgtEl>
                                          <p:spTgt spid="444"/>
                                        </p:tgtEl>
                                      </p:cBhvr>
                                    </p:animEffect>
                                  </p:childTnLst>
                                </p:cTn>
                              </p:par>
                            </p:childTnLst>
                          </p:cTn>
                        </p:par>
                      </p:childTnLst>
                    </p:cTn>
                  </p:par>
                  <p:par>
                    <p:cTn id="630" fill="hold">
                      <p:stCondLst>
                        <p:cond delay="indefinite"/>
                      </p:stCondLst>
                      <p:childTnLst>
                        <p:par>
                          <p:cTn id="631" fill="hold">
                            <p:stCondLst>
                              <p:cond delay="0"/>
                            </p:stCondLst>
                            <p:childTnLst>
                              <p:par>
                                <p:cTn id="632" nodeType="clickEffect" fill="hold" presetClass="entr" presetID="10">
                                  <p:stCondLst>
                                    <p:cond delay="0"/>
                                  </p:stCondLst>
                                  <p:childTnLst>
                                    <p:set>
                                      <p:cBhvr>
                                        <p:cTn id="633" dur="1" fill="hold">
                                          <p:stCondLst>
                                            <p:cond delay="0"/>
                                          </p:stCondLst>
                                        </p:cTn>
                                        <p:tgtEl>
                                          <p:spTgt spid="445"/>
                                        </p:tgtEl>
                                        <p:attrNameLst>
                                          <p:attrName>style.visibility</p:attrName>
                                        </p:attrNameLst>
                                      </p:cBhvr>
                                      <p:to>
                                        <p:strVal val="visible"/>
                                      </p:to>
                                    </p:set>
                                    <p:animEffect filter="fade" transition="in">
                                      <p:cBhvr additive="repl">
                                        <p:cTn id="634" dur="500"/>
                                        <p:tgtEl>
                                          <p:spTgt spid="4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IWB</a:t>
            </a:r>
            <a:endParaRPr b="0" lang="it-IT" sz="1800" spc="-1" strike="noStrike">
              <a:solidFill>
                <a:srgbClr val="000000"/>
              </a:solidFill>
              <a:uFill>
                <a:solidFill>
                  <a:srgbClr val="ffffff"/>
                </a:solidFill>
              </a:uFill>
              <a:latin typeface="Arial"/>
            </a:endParaRPr>
          </a:p>
        </p:txBody>
      </p:sp>
      <p:sp>
        <p:nvSpPr>
          <p:cNvPr id="447" name="CustomShape 2"/>
          <p:cNvSpPr/>
          <p:nvPr/>
        </p:nvSpPr>
        <p:spPr>
          <a:xfrm>
            <a:off x="831960" y="1340640"/>
            <a:ext cx="7217280" cy="356436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Engaging presentation of lessons</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Focus on one exercise at a time</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Multimedia</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Highlighting</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Notes</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Phonetics</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Games</a:t>
            </a:r>
            <a:endParaRPr b="0" lang="it-IT" sz="1800" spc="-1" strike="noStrike">
              <a:solidFill>
                <a:srgbClr val="000000"/>
              </a:solidFill>
              <a:uFill>
                <a:solidFill>
                  <a:srgbClr val="ffffff"/>
                </a:solidFill>
              </a:uFill>
              <a:latin typeface="Arial"/>
            </a:endParaRPr>
          </a:p>
        </p:txBody>
      </p:sp>
      <p:pic>
        <p:nvPicPr>
          <p:cNvPr id="448" name="Immagine 5" descr=""/>
          <p:cNvPicPr/>
          <p:nvPr/>
        </p:nvPicPr>
        <p:blipFill>
          <a:blip r:embed="rId1"/>
          <a:stretch/>
        </p:blipFill>
        <p:spPr>
          <a:xfrm>
            <a:off x="4160880" y="2997000"/>
            <a:ext cx="4518000" cy="3388320"/>
          </a:xfrm>
          <a:prstGeom prst="rect">
            <a:avLst/>
          </a:prstGeom>
          <a:ln>
            <a:noFill/>
          </a:ln>
        </p:spPr>
      </p:pic>
      <p:sp>
        <p:nvSpPr>
          <p:cNvPr id="449" name="CustomShape 3"/>
          <p:cNvSpPr/>
          <p:nvPr/>
        </p:nvSpPr>
        <p:spPr>
          <a:xfrm>
            <a:off x="1424520" y="1876320"/>
            <a:ext cx="6408360" cy="57780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Why use the IWB?</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635" dur="indefinite" restart="never" nodeType="tmRoot">
          <p:childTnLst>
            <p:seq>
              <p:cTn id="636" dur="indefinite" nodeType="mainSeq">
                <p:childTnLst>
                  <p:par>
                    <p:cTn id="637" fill="hold">
                      <p:stCondLst>
                        <p:cond delay="indefinite"/>
                      </p:stCondLst>
                      <p:childTnLst>
                        <p:par>
                          <p:cTn id="638" fill="hold">
                            <p:stCondLst>
                              <p:cond delay="0"/>
                            </p:stCondLst>
                            <p:childTnLst>
                              <p:par>
                                <p:cTn id="639" nodeType="clickEffect" fill="hold" presetClass="entr" presetID="10">
                                  <p:stCondLst>
                                    <p:cond delay="0"/>
                                  </p:stCondLst>
                                  <p:childTnLst>
                                    <p:set>
                                      <p:cBhvr>
                                        <p:cTn id="640" dur="1" fill="hold">
                                          <p:stCondLst>
                                            <p:cond delay="0"/>
                                          </p:stCondLst>
                                        </p:cTn>
                                        <p:tgtEl>
                                          <p:spTgt spid="448"/>
                                        </p:tgtEl>
                                        <p:attrNameLst>
                                          <p:attrName>style.visibility</p:attrName>
                                        </p:attrNameLst>
                                      </p:cBhvr>
                                      <p:to>
                                        <p:strVal val="visible"/>
                                      </p:to>
                                    </p:set>
                                    <p:animEffect filter="fade" transition="in">
                                      <p:cBhvr additive="repl">
                                        <p:cTn id="641" dur="500"/>
                                        <p:tgtEl>
                                          <p:spTgt spid="448"/>
                                        </p:tgtEl>
                                      </p:cBhvr>
                                    </p:animEffect>
                                  </p:childTnLst>
                                </p:cTn>
                              </p:par>
                            </p:childTnLst>
                          </p:cTn>
                        </p:par>
                      </p:childTnLst>
                    </p:cTn>
                  </p:par>
                  <p:par>
                    <p:cTn id="642" fill="hold">
                      <p:stCondLst>
                        <p:cond delay="indefinite"/>
                      </p:stCondLst>
                      <p:childTnLst>
                        <p:par>
                          <p:cTn id="643" fill="hold">
                            <p:stCondLst>
                              <p:cond delay="0"/>
                            </p:stCondLst>
                            <p:childTnLst>
                              <p:par>
                                <p:cTn id="644" nodeType="clickEffect" fill="hold" presetClass="entr" presetID="10">
                                  <p:stCondLst>
                                    <p:cond delay="0"/>
                                  </p:stCondLst>
                                  <p:childTnLst>
                                    <p:set>
                                      <p:cBhvr>
                                        <p:cTn id="645" dur="1" fill="hold">
                                          <p:stCondLst>
                                            <p:cond delay="0"/>
                                          </p:stCondLst>
                                        </p:cTn>
                                        <p:tgtEl>
                                          <p:spTgt spid="449"/>
                                        </p:tgtEl>
                                        <p:attrNameLst>
                                          <p:attrName>style.visibility</p:attrName>
                                        </p:attrNameLst>
                                      </p:cBhvr>
                                      <p:to>
                                        <p:strVal val="visible"/>
                                      </p:to>
                                    </p:set>
                                    <p:animEffect filter="fade" transition="in">
                                      <p:cBhvr additive="repl">
                                        <p:cTn id="646" dur="500"/>
                                        <p:tgtEl>
                                          <p:spTgt spid="449"/>
                                        </p:tgtEl>
                                      </p:cBhvr>
                                    </p:animEffect>
                                  </p:childTnLst>
                                </p:cTn>
                              </p:par>
                            </p:childTnLst>
                          </p:cTn>
                        </p:par>
                      </p:childTnLst>
                    </p:cTn>
                  </p:par>
                  <p:par>
                    <p:cTn id="647" fill="hold">
                      <p:stCondLst>
                        <p:cond delay="indefinite"/>
                      </p:stCondLst>
                      <p:childTnLst>
                        <p:par>
                          <p:cTn id="648" fill="hold">
                            <p:stCondLst>
                              <p:cond delay="0"/>
                            </p:stCondLst>
                            <p:childTnLst>
                              <p:par>
                                <p:cTn id="649" nodeType="clickEffect" fill="hold" presetClass="exit" presetID="10">
                                  <p:stCondLst>
                                    <p:cond delay="0"/>
                                  </p:stCondLst>
                                  <p:childTnLst>
                                    <p:animEffect filter="fade" transition="in">
                                      <p:cBhvr additive="repl">
                                        <p:cTn id="650" dur="500"/>
                                        <p:tgtEl>
                                          <p:spTgt spid="449"/>
                                        </p:tgtEl>
                                      </p:cBhvr>
                                    </p:animEffect>
                                    <p:set>
                                      <p:cBhvr>
                                        <p:cTn id="651" dur="1" fill="hold">
                                          <p:stCondLst>
                                            <p:cond delay="499"/>
                                          </p:stCondLst>
                                        </p:cTn>
                                        <p:tgtEl>
                                          <p:spTgt spid="449"/>
                                        </p:tgtEl>
                                        <p:attrNameLst>
                                          <p:attrName>style.visibility</p:attrName>
                                        </p:attrNameLst>
                                      </p:cBhvr>
                                      <p:to>
                                        <p:strVal val="hidden"/>
                                      </p:to>
                                    </p:set>
                                  </p:childTnLst>
                                </p:cTn>
                              </p:par>
                            </p:childTnLst>
                          </p:cTn>
                        </p:par>
                        <p:par>
                          <p:cTn id="652" fill="hold">
                            <p:stCondLst>
                              <p:cond delay="500"/>
                            </p:stCondLst>
                            <p:childTnLst>
                              <p:par>
                                <p:cTn id="653" nodeType="afterEffect" fill="hold" presetClass="entr" presetID="10">
                                  <p:stCondLst>
                                    <p:cond delay="0"/>
                                  </p:stCondLst>
                                  <p:childTnLst>
                                    <p:set>
                                      <p:cBhvr>
                                        <p:cTn id="654" dur="1" fill="hold">
                                          <p:stCondLst>
                                            <p:cond delay="0"/>
                                          </p:stCondLst>
                                        </p:cTn>
                                        <p:tgtEl>
                                          <p:spTgt spid="447">
                                            <p:txEl>
                                              <p:pRg st="0" end="33"/>
                                            </p:txEl>
                                          </p:spTgt>
                                        </p:tgtEl>
                                        <p:attrNameLst>
                                          <p:attrName>style.visibility</p:attrName>
                                        </p:attrNameLst>
                                      </p:cBhvr>
                                      <p:to>
                                        <p:strVal val="visible"/>
                                      </p:to>
                                    </p:set>
                                    <p:animEffect filter="fade" transition="in">
                                      <p:cBhvr additive="repl">
                                        <p:cTn id="655" dur="500"/>
                                        <p:tgtEl>
                                          <p:spTgt spid="447">
                                            <p:txEl>
                                              <p:pRg st="0" end="33"/>
                                            </p:txEl>
                                          </p:spTgt>
                                        </p:tgtEl>
                                      </p:cBhvr>
                                    </p:animEffect>
                                  </p:childTnLst>
                                </p:cTn>
                              </p:par>
                            </p:childTnLst>
                          </p:cTn>
                        </p:par>
                      </p:childTnLst>
                    </p:cTn>
                  </p:par>
                  <p:par>
                    <p:cTn id="656" fill="hold">
                      <p:stCondLst>
                        <p:cond delay="indefinite"/>
                      </p:stCondLst>
                      <p:childTnLst>
                        <p:par>
                          <p:cTn id="657" fill="hold">
                            <p:stCondLst>
                              <p:cond delay="0"/>
                            </p:stCondLst>
                            <p:childTnLst>
                              <p:par>
                                <p:cTn id="658" nodeType="clickEffect" fill="hold" presetClass="entr" presetID="10">
                                  <p:stCondLst>
                                    <p:cond delay="0"/>
                                  </p:stCondLst>
                                  <p:childTnLst>
                                    <p:set>
                                      <p:cBhvr>
                                        <p:cTn id="659" dur="1" fill="hold">
                                          <p:stCondLst>
                                            <p:cond delay="0"/>
                                          </p:stCondLst>
                                        </p:cTn>
                                        <p:tgtEl>
                                          <p:spTgt spid="447">
                                            <p:txEl>
                                              <p:pRg st="33" end="65"/>
                                            </p:txEl>
                                          </p:spTgt>
                                        </p:tgtEl>
                                        <p:attrNameLst>
                                          <p:attrName>style.visibility</p:attrName>
                                        </p:attrNameLst>
                                      </p:cBhvr>
                                      <p:to>
                                        <p:strVal val="visible"/>
                                      </p:to>
                                    </p:set>
                                    <p:animEffect filter="fade" transition="in">
                                      <p:cBhvr additive="repl">
                                        <p:cTn id="660" dur="500"/>
                                        <p:tgtEl>
                                          <p:spTgt spid="447">
                                            <p:txEl>
                                              <p:pRg st="33" end="65"/>
                                            </p:txEl>
                                          </p:spTgt>
                                        </p:tgtEl>
                                      </p:cBhvr>
                                    </p:animEffect>
                                  </p:childTnLst>
                                </p:cTn>
                              </p:par>
                            </p:childTnLst>
                          </p:cTn>
                        </p:par>
                      </p:childTnLst>
                    </p:cTn>
                  </p:par>
                  <p:par>
                    <p:cTn id="661" fill="hold">
                      <p:stCondLst>
                        <p:cond delay="indefinite"/>
                      </p:stCondLst>
                      <p:childTnLst>
                        <p:par>
                          <p:cTn id="662" fill="hold">
                            <p:stCondLst>
                              <p:cond delay="0"/>
                            </p:stCondLst>
                            <p:childTnLst>
                              <p:par>
                                <p:cTn id="663" nodeType="clickEffect" fill="hold" presetClass="entr" presetID="10">
                                  <p:stCondLst>
                                    <p:cond delay="0"/>
                                  </p:stCondLst>
                                  <p:childTnLst>
                                    <p:set>
                                      <p:cBhvr>
                                        <p:cTn id="664" dur="1" fill="hold">
                                          <p:stCondLst>
                                            <p:cond delay="0"/>
                                          </p:stCondLst>
                                        </p:cTn>
                                        <p:tgtEl>
                                          <p:spTgt spid="447">
                                            <p:txEl>
                                              <p:pRg st="65" end="76"/>
                                            </p:txEl>
                                          </p:spTgt>
                                        </p:tgtEl>
                                        <p:attrNameLst>
                                          <p:attrName>style.visibility</p:attrName>
                                        </p:attrNameLst>
                                      </p:cBhvr>
                                      <p:to>
                                        <p:strVal val="visible"/>
                                      </p:to>
                                    </p:set>
                                    <p:animEffect filter="fade" transition="in">
                                      <p:cBhvr additive="repl">
                                        <p:cTn id="665" dur="500"/>
                                        <p:tgtEl>
                                          <p:spTgt spid="447">
                                            <p:txEl>
                                              <p:pRg st="65" end="76"/>
                                            </p:txEl>
                                          </p:spTgt>
                                        </p:tgtEl>
                                      </p:cBhvr>
                                    </p:animEffect>
                                  </p:childTnLst>
                                </p:cTn>
                              </p:par>
                            </p:childTnLst>
                          </p:cTn>
                        </p:par>
                      </p:childTnLst>
                    </p:cTn>
                  </p:par>
                  <p:par>
                    <p:cTn id="666" fill="hold">
                      <p:stCondLst>
                        <p:cond delay="indefinite"/>
                      </p:stCondLst>
                      <p:childTnLst>
                        <p:par>
                          <p:cTn id="667" fill="hold">
                            <p:stCondLst>
                              <p:cond delay="0"/>
                            </p:stCondLst>
                            <p:childTnLst>
                              <p:par>
                                <p:cTn id="668" nodeType="clickEffect" fill="hold" presetClass="entr" presetID="10">
                                  <p:stCondLst>
                                    <p:cond delay="0"/>
                                  </p:stCondLst>
                                  <p:childTnLst>
                                    <p:set>
                                      <p:cBhvr>
                                        <p:cTn id="669" dur="1" fill="hold">
                                          <p:stCondLst>
                                            <p:cond delay="0"/>
                                          </p:stCondLst>
                                        </p:cTn>
                                        <p:tgtEl>
                                          <p:spTgt spid="447">
                                            <p:txEl>
                                              <p:pRg st="76" end="89"/>
                                            </p:txEl>
                                          </p:spTgt>
                                        </p:tgtEl>
                                        <p:attrNameLst>
                                          <p:attrName>style.visibility</p:attrName>
                                        </p:attrNameLst>
                                      </p:cBhvr>
                                      <p:to>
                                        <p:strVal val="visible"/>
                                      </p:to>
                                    </p:set>
                                    <p:animEffect filter="fade" transition="in">
                                      <p:cBhvr additive="repl">
                                        <p:cTn id="670" dur="500"/>
                                        <p:tgtEl>
                                          <p:spTgt spid="447">
                                            <p:txEl>
                                              <p:pRg st="76" end="89"/>
                                            </p:txEl>
                                          </p:spTgt>
                                        </p:tgtEl>
                                      </p:cBhvr>
                                    </p:animEffect>
                                  </p:childTnLst>
                                </p:cTn>
                              </p:par>
                            </p:childTnLst>
                          </p:cTn>
                        </p:par>
                      </p:childTnLst>
                    </p:cTn>
                  </p:par>
                  <p:par>
                    <p:cTn id="671" fill="hold">
                      <p:stCondLst>
                        <p:cond delay="indefinite"/>
                      </p:stCondLst>
                      <p:childTnLst>
                        <p:par>
                          <p:cTn id="672" fill="hold">
                            <p:stCondLst>
                              <p:cond delay="0"/>
                            </p:stCondLst>
                            <p:childTnLst>
                              <p:par>
                                <p:cTn id="673" nodeType="clickEffect" fill="hold" presetClass="entr" presetID="10">
                                  <p:stCondLst>
                                    <p:cond delay="0"/>
                                  </p:stCondLst>
                                  <p:childTnLst>
                                    <p:set>
                                      <p:cBhvr>
                                        <p:cTn id="674" dur="1" fill="hold">
                                          <p:stCondLst>
                                            <p:cond delay="0"/>
                                          </p:stCondLst>
                                        </p:cTn>
                                        <p:tgtEl>
                                          <p:spTgt spid="447">
                                            <p:txEl>
                                              <p:pRg st="89" end="95"/>
                                            </p:txEl>
                                          </p:spTgt>
                                        </p:tgtEl>
                                        <p:attrNameLst>
                                          <p:attrName>style.visibility</p:attrName>
                                        </p:attrNameLst>
                                      </p:cBhvr>
                                      <p:to>
                                        <p:strVal val="visible"/>
                                      </p:to>
                                    </p:set>
                                    <p:animEffect filter="fade" transition="in">
                                      <p:cBhvr additive="repl">
                                        <p:cTn id="675" dur="500"/>
                                        <p:tgtEl>
                                          <p:spTgt spid="447">
                                            <p:txEl>
                                              <p:pRg st="89" end="95"/>
                                            </p:txEl>
                                          </p:spTgt>
                                        </p:tgtEl>
                                      </p:cBhvr>
                                    </p:animEffect>
                                  </p:childTnLst>
                                </p:cTn>
                              </p:par>
                            </p:childTnLst>
                          </p:cTn>
                        </p:par>
                      </p:childTnLst>
                    </p:cTn>
                  </p:par>
                  <p:par>
                    <p:cTn id="676" fill="hold">
                      <p:stCondLst>
                        <p:cond delay="indefinite"/>
                      </p:stCondLst>
                      <p:childTnLst>
                        <p:par>
                          <p:cTn id="677" fill="hold">
                            <p:stCondLst>
                              <p:cond delay="0"/>
                            </p:stCondLst>
                            <p:childTnLst>
                              <p:par>
                                <p:cTn id="678" nodeType="clickEffect" fill="hold" presetClass="entr" presetID="10">
                                  <p:stCondLst>
                                    <p:cond delay="0"/>
                                  </p:stCondLst>
                                  <p:childTnLst>
                                    <p:set>
                                      <p:cBhvr>
                                        <p:cTn id="679" dur="1" fill="hold">
                                          <p:stCondLst>
                                            <p:cond delay="0"/>
                                          </p:stCondLst>
                                        </p:cTn>
                                        <p:tgtEl>
                                          <p:spTgt spid="447">
                                            <p:txEl>
                                              <p:pRg st="95" end="105"/>
                                            </p:txEl>
                                          </p:spTgt>
                                        </p:tgtEl>
                                        <p:attrNameLst>
                                          <p:attrName>style.visibility</p:attrName>
                                        </p:attrNameLst>
                                      </p:cBhvr>
                                      <p:to>
                                        <p:strVal val="visible"/>
                                      </p:to>
                                    </p:set>
                                    <p:animEffect filter="fade" transition="in">
                                      <p:cBhvr additive="repl">
                                        <p:cTn id="680" dur="500"/>
                                        <p:tgtEl>
                                          <p:spTgt spid="447">
                                            <p:txEl>
                                              <p:pRg st="95" end="105"/>
                                            </p:txEl>
                                          </p:spTgt>
                                        </p:tgtEl>
                                      </p:cBhvr>
                                    </p:animEffect>
                                  </p:childTnLst>
                                </p:cTn>
                              </p:par>
                            </p:childTnLst>
                          </p:cTn>
                        </p:par>
                      </p:childTnLst>
                    </p:cTn>
                  </p:par>
                  <p:par>
                    <p:cTn id="681" fill="hold">
                      <p:stCondLst>
                        <p:cond delay="indefinite"/>
                      </p:stCondLst>
                      <p:childTnLst>
                        <p:par>
                          <p:cTn id="682" fill="hold">
                            <p:stCondLst>
                              <p:cond delay="0"/>
                            </p:stCondLst>
                            <p:childTnLst>
                              <p:par>
                                <p:cTn id="683" nodeType="clickEffect" fill="hold" presetClass="entr" presetID="10">
                                  <p:stCondLst>
                                    <p:cond delay="0"/>
                                  </p:stCondLst>
                                  <p:childTnLst>
                                    <p:set>
                                      <p:cBhvr>
                                        <p:cTn id="684" dur="1" fill="hold">
                                          <p:stCondLst>
                                            <p:cond delay="0"/>
                                          </p:stCondLst>
                                        </p:cTn>
                                        <p:tgtEl>
                                          <p:spTgt spid="447">
                                            <p:txEl>
                                              <p:pRg st="105" end="111"/>
                                            </p:txEl>
                                          </p:spTgt>
                                        </p:tgtEl>
                                        <p:attrNameLst>
                                          <p:attrName>style.visibility</p:attrName>
                                        </p:attrNameLst>
                                      </p:cBhvr>
                                      <p:to>
                                        <p:strVal val="visible"/>
                                      </p:to>
                                    </p:set>
                                    <p:animEffect filter="fade" transition="in">
                                      <p:cBhvr additive="repl">
                                        <p:cTn id="685" dur="500"/>
                                        <p:tgtEl>
                                          <p:spTgt spid="447">
                                            <p:txEl>
                                              <p:pRg st="105" end="11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Technology at Home</a:t>
            </a:r>
            <a:endParaRPr b="0" lang="it-IT" sz="1800" spc="-1" strike="noStrike">
              <a:solidFill>
                <a:srgbClr val="000000"/>
              </a:solidFill>
              <a:uFill>
                <a:solidFill>
                  <a:srgbClr val="ffffff"/>
                </a:solidFill>
              </a:uFill>
              <a:latin typeface="Arial"/>
            </a:endParaRPr>
          </a:p>
        </p:txBody>
      </p:sp>
      <p:sp>
        <p:nvSpPr>
          <p:cNvPr id="451" name="CustomShape 2"/>
          <p:cNvSpPr/>
          <p:nvPr/>
        </p:nvSpPr>
        <p:spPr>
          <a:xfrm>
            <a:off x="439200" y="3599640"/>
            <a:ext cx="8624880" cy="2528280"/>
          </a:xfrm>
          <a:prstGeom prst="rect">
            <a:avLst/>
          </a:prstGeom>
          <a:noFill/>
          <a:ln>
            <a:noFill/>
          </a:ln>
        </p:spPr>
        <p:style>
          <a:lnRef idx="0"/>
          <a:fillRef idx="0"/>
          <a:effectRef idx="0"/>
          <a:fontRef idx="minor"/>
        </p:style>
        <p:txBody>
          <a:bodyPr lIns="90000" rIns="90000" tIns="45000" bIns="45000"/>
          <a:p>
            <a:pPr algn="r">
              <a:lnSpc>
                <a:spcPct val="100000"/>
              </a:lnSpc>
            </a:pPr>
            <a:r>
              <a:rPr b="0" lang="it-IT" sz="2400" spc="-1" strike="noStrike">
                <a:solidFill>
                  <a:srgbClr val="003057"/>
                </a:solidFill>
                <a:uFill>
                  <a:solidFill>
                    <a:srgbClr val="ffffff"/>
                  </a:solidFill>
                </a:uFill>
                <a:latin typeface="Verdana"/>
              </a:rPr>
              <a:t>Engaging Self-study</a:t>
            </a:r>
            <a:endParaRPr b="0" lang="it-IT" sz="1800" spc="-1" strike="noStrike">
              <a:solidFill>
                <a:srgbClr val="000000"/>
              </a:solidFill>
              <a:uFill>
                <a:solidFill>
                  <a:srgbClr val="ffffff"/>
                </a:solidFill>
              </a:uFill>
              <a:latin typeface="Arial"/>
            </a:endParaRPr>
          </a:p>
          <a:p>
            <a:pPr algn="r">
              <a:lnSpc>
                <a:spcPct val="100000"/>
              </a:lnSpc>
            </a:pPr>
            <a:r>
              <a:rPr b="0" lang="it-IT" sz="2400" spc="-1" strike="noStrike">
                <a:solidFill>
                  <a:srgbClr val="003057"/>
                </a:solidFill>
                <a:uFill>
                  <a:solidFill>
                    <a:srgbClr val="ffffff"/>
                  </a:solidFill>
                </a:uFill>
                <a:latin typeface="Verdana"/>
              </a:rPr>
              <a:t>Interactive exercises</a:t>
            </a:r>
            <a:endParaRPr b="0" lang="it-IT" sz="1800" spc="-1" strike="noStrike">
              <a:solidFill>
                <a:srgbClr val="000000"/>
              </a:solidFill>
              <a:uFill>
                <a:solidFill>
                  <a:srgbClr val="ffffff"/>
                </a:solidFill>
              </a:uFill>
              <a:latin typeface="Arial"/>
            </a:endParaRPr>
          </a:p>
          <a:p>
            <a:pPr algn="r">
              <a:lnSpc>
                <a:spcPct val="100000"/>
              </a:lnSpc>
            </a:pPr>
            <a:r>
              <a:rPr b="0" lang="it-IT" sz="2400" spc="-1" strike="noStrike">
                <a:solidFill>
                  <a:srgbClr val="003057"/>
                </a:solidFill>
                <a:uFill>
                  <a:solidFill>
                    <a:srgbClr val="ffffff"/>
                  </a:solidFill>
                </a:uFill>
                <a:latin typeface="Verdana"/>
              </a:rPr>
              <a:t>Guide your lesson planning</a:t>
            </a:r>
            <a:endParaRPr b="0" lang="it-IT" sz="1800" spc="-1" strike="noStrike">
              <a:solidFill>
                <a:srgbClr val="000000"/>
              </a:solidFill>
              <a:uFill>
                <a:solidFill>
                  <a:srgbClr val="ffffff"/>
                </a:solidFill>
              </a:uFill>
              <a:latin typeface="Arial"/>
            </a:endParaRPr>
          </a:p>
          <a:p>
            <a:pPr algn="r">
              <a:lnSpc>
                <a:spcPct val="100000"/>
              </a:lnSpc>
            </a:pPr>
            <a:r>
              <a:rPr b="0" lang="it-IT" sz="2400" spc="-1" strike="noStrike">
                <a:solidFill>
                  <a:srgbClr val="003057"/>
                </a:solidFill>
                <a:uFill>
                  <a:solidFill>
                    <a:srgbClr val="ffffff"/>
                  </a:solidFill>
                </a:uFill>
                <a:latin typeface="Verdana"/>
              </a:rPr>
              <a:t>Track progress to give better feedback</a:t>
            </a:r>
            <a:endParaRPr b="0" lang="it-IT" sz="1800" spc="-1" strike="noStrike">
              <a:solidFill>
                <a:srgbClr val="000000"/>
              </a:solidFill>
              <a:uFill>
                <a:solidFill>
                  <a:srgbClr val="ffffff"/>
                </a:solidFill>
              </a:uFill>
              <a:latin typeface="Arial"/>
            </a:endParaRPr>
          </a:p>
          <a:p>
            <a:pPr algn="r">
              <a:lnSpc>
                <a:spcPct val="100000"/>
              </a:lnSpc>
            </a:pPr>
            <a:r>
              <a:rPr b="0" lang="it-IT" sz="2400" spc="-1" strike="noStrike">
                <a:solidFill>
                  <a:srgbClr val="003057"/>
                </a:solidFill>
                <a:uFill>
                  <a:solidFill>
                    <a:srgbClr val="ffffff"/>
                  </a:solidFill>
                </a:uFill>
                <a:latin typeface="Verdana"/>
              </a:rPr>
              <a:t>Remove obstacles like text size and font</a:t>
            </a:r>
            <a:endParaRPr b="0" lang="it-IT" sz="1800" spc="-1" strike="noStrike">
              <a:solidFill>
                <a:srgbClr val="000000"/>
              </a:solidFill>
              <a:uFill>
                <a:solidFill>
                  <a:srgbClr val="ffffff"/>
                </a:solidFill>
              </a:uFill>
              <a:latin typeface="Arial"/>
            </a:endParaRPr>
          </a:p>
        </p:txBody>
      </p:sp>
      <p:pic>
        <p:nvPicPr>
          <p:cNvPr id="452" name="Immagine 1" descr=""/>
          <p:cNvPicPr/>
          <p:nvPr/>
        </p:nvPicPr>
        <p:blipFill>
          <a:blip r:embed="rId1"/>
          <a:stretch/>
        </p:blipFill>
        <p:spPr>
          <a:xfrm>
            <a:off x="842400" y="1412640"/>
            <a:ext cx="4736520" cy="3157560"/>
          </a:xfrm>
          <a:prstGeom prst="rect">
            <a:avLst/>
          </a:prstGeom>
          <a:ln>
            <a:noFill/>
          </a:ln>
        </p:spPr>
      </p:pic>
      <p:sp>
        <p:nvSpPr>
          <p:cNvPr id="453" name="CustomShape 3"/>
          <p:cNvSpPr/>
          <p:nvPr/>
        </p:nvSpPr>
        <p:spPr>
          <a:xfrm>
            <a:off x="5745240" y="1412640"/>
            <a:ext cx="3456000" cy="155268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Why encourage technology use at home?</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686" dur="indefinite" restart="never" nodeType="tmRoot">
          <p:childTnLst>
            <p:seq>
              <p:cTn id="687" dur="indefinite" nodeType="mainSeq">
                <p:childTnLst>
                  <p:par>
                    <p:cTn id="688" fill="hold">
                      <p:stCondLst>
                        <p:cond delay="0"/>
                      </p:stCondLst>
                      <p:childTnLst>
                        <p:par>
                          <p:cTn id="689" fill="hold">
                            <p:stCondLst>
                              <p:cond delay="0"/>
                            </p:stCondLst>
                            <p:childTnLst>
                              <p:par>
                                <p:cTn id="690" nodeType="afterEffect" fill="hold" presetClass="entr" presetID="10">
                                  <p:stCondLst>
                                    <p:cond delay="0"/>
                                  </p:stCondLst>
                                  <p:childTnLst>
                                    <p:set>
                                      <p:cBhvr>
                                        <p:cTn id="691" dur="1" fill="hold">
                                          <p:stCondLst>
                                            <p:cond delay="0"/>
                                          </p:stCondLst>
                                        </p:cTn>
                                        <p:tgtEl>
                                          <p:spTgt spid="452"/>
                                        </p:tgtEl>
                                        <p:attrNameLst>
                                          <p:attrName>style.visibility</p:attrName>
                                        </p:attrNameLst>
                                      </p:cBhvr>
                                      <p:to>
                                        <p:strVal val="visible"/>
                                      </p:to>
                                    </p:set>
                                    <p:animEffect filter="fade" transition="in">
                                      <p:cBhvr additive="repl">
                                        <p:cTn id="692" dur="500"/>
                                        <p:tgtEl>
                                          <p:spTgt spid="452"/>
                                        </p:tgtEl>
                                      </p:cBhvr>
                                    </p:animEffect>
                                  </p:childTnLst>
                                </p:cTn>
                              </p:par>
                            </p:childTnLst>
                          </p:cTn>
                        </p:par>
                      </p:childTnLst>
                    </p:cTn>
                  </p:par>
                  <p:par>
                    <p:cTn id="693" fill="hold">
                      <p:stCondLst>
                        <p:cond delay="indefinite"/>
                      </p:stCondLst>
                      <p:childTnLst>
                        <p:par>
                          <p:cTn id="694" fill="hold">
                            <p:stCondLst>
                              <p:cond delay="0"/>
                            </p:stCondLst>
                            <p:childTnLst>
                              <p:par>
                                <p:cTn id="695" nodeType="clickEffect" fill="hold" presetClass="entr" presetID="10">
                                  <p:stCondLst>
                                    <p:cond delay="0"/>
                                  </p:stCondLst>
                                  <p:childTnLst>
                                    <p:set>
                                      <p:cBhvr>
                                        <p:cTn id="696" dur="1" fill="hold">
                                          <p:stCondLst>
                                            <p:cond delay="0"/>
                                          </p:stCondLst>
                                        </p:cTn>
                                        <p:tgtEl>
                                          <p:spTgt spid="453"/>
                                        </p:tgtEl>
                                        <p:attrNameLst>
                                          <p:attrName>style.visibility</p:attrName>
                                        </p:attrNameLst>
                                      </p:cBhvr>
                                      <p:to>
                                        <p:strVal val="visible"/>
                                      </p:to>
                                    </p:set>
                                    <p:animEffect filter="fade" transition="in">
                                      <p:cBhvr additive="repl">
                                        <p:cTn id="697" dur="500"/>
                                        <p:tgtEl>
                                          <p:spTgt spid="453"/>
                                        </p:tgtEl>
                                      </p:cBhvr>
                                    </p:animEffect>
                                  </p:childTnLst>
                                </p:cTn>
                              </p:par>
                            </p:childTnLst>
                          </p:cTn>
                        </p:par>
                      </p:childTnLst>
                    </p:cTn>
                  </p:par>
                  <p:par>
                    <p:cTn id="698" fill="hold">
                      <p:stCondLst>
                        <p:cond delay="indefinite"/>
                      </p:stCondLst>
                      <p:childTnLst>
                        <p:par>
                          <p:cTn id="699" fill="hold">
                            <p:stCondLst>
                              <p:cond delay="0"/>
                            </p:stCondLst>
                            <p:childTnLst>
                              <p:par>
                                <p:cTn id="700" nodeType="clickEffect" fill="hold" presetClass="exit" presetID="10">
                                  <p:stCondLst>
                                    <p:cond delay="0"/>
                                  </p:stCondLst>
                                  <p:childTnLst>
                                    <p:animEffect filter="fade" transition="in">
                                      <p:cBhvr additive="repl">
                                        <p:cTn id="701" dur="500"/>
                                        <p:tgtEl>
                                          <p:spTgt spid="453"/>
                                        </p:tgtEl>
                                      </p:cBhvr>
                                    </p:animEffect>
                                    <p:set>
                                      <p:cBhvr>
                                        <p:cTn id="702" dur="1" fill="hold">
                                          <p:stCondLst>
                                            <p:cond delay="499"/>
                                          </p:stCondLst>
                                        </p:cTn>
                                        <p:tgtEl>
                                          <p:spTgt spid="453"/>
                                        </p:tgtEl>
                                        <p:attrNameLst>
                                          <p:attrName>style.visibility</p:attrName>
                                        </p:attrNameLst>
                                      </p:cBhvr>
                                      <p:to>
                                        <p:strVal val="hidden"/>
                                      </p:to>
                                    </p:set>
                                  </p:childTnLst>
                                </p:cTn>
                              </p:par>
                              <p:par>
                                <p:cTn id="703" nodeType="withEffect" fill="hold" presetClass="entr" presetID="10">
                                  <p:stCondLst>
                                    <p:cond delay="0"/>
                                  </p:stCondLst>
                                  <p:childTnLst>
                                    <p:set>
                                      <p:cBhvr>
                                        <p:cTn id="704" dur="1" fill="hold">
                                          <p:stCondLst>
                                            <p:cond delay="0"/>
                                          </p:stCondLst>
                                        </p:cTn>
                                        <p:tgtEl>
                                          <p:spTgt spid="451">
                                            <p:txEl>
                                              <p:pRg st="0" end="20"/>
                                            </p:txEl>
                                          </p:spTgt>
                                        </p:tgtEl>
                                        <p:attrNameLst>
                                          <p:attrName>style.visibility</p:attrName>
                                        </p:attrNameLst>
                                      </p:cBhvr>
                                      <p:to>
                                        <p:strVal val="visible"/>
                                      </p:to>
                                    </p:set>
                                    <p:animEffect filter="fade" transition="in">
                                      <p:cBhvr additive="repl">
                                        <p:cTn id="705" dur="500"/>
                                        <p:tgtEl>
                                          <p:spTgt spid="451">
                                            <p:txEl>
                                              <p:pRg st="0" end="20"/>
                                            </p:txEl>
                                          </p:spTgt>
                                        </p:tgtEl>
                                      </p:cBhvr>
                                    </p:animEffect>
                                  </p:childTnLst>
                                </p:cTn>
                              </p:par>
                            </p:childTnLst>
                          </p:cTn>
                        </p:par>
                      </p:childTnLst>
                    </p:cTn>
                  </p:par>
                  <p:par>
                    <p:cTn id="706" fill="hold">
                      <p:stCondLst>
                        <p:cond delay="indefinite"/>
                      </p:stCondLst>
                      <p:childTnLst>
                        <p:par>
                          <p:cTn id="707" fill="hold">
                            <p:stCondLst>
                              <p:cond delay="0"/>
                            </p:stCondLst>
                            <p:childTnLst>
                              <p:par>
                                <p:cTn id="708" nodeType="clickEffect" fill="hold" presetClass="entr" presetID="10">
                                  <p:stCondLst>
                                    <p:cond delay="0"/>
                                  </p:stCondLst>
                                  <p:childTnLst>
                                    <p:set>
                                      <p:cBhvr>
                                        <p:cTn id="709" dur="1" fill="hold">
                                          <p:stCondLst>
                                            <p:cond delay="0"/>
                                          </p:stCondLst>
                                        </p:cTn>
                                        <p:tgtEl>
                                          <p:spTgt spid="451">
                                            <p:txEl>
                                              <p:pRg st="20" end="42"/>
                                            </p:txEl>
                                          </p:spTgt>
                                        </p:tgtEl>
                                        <p:attrNameLst>
                                          <p:attrName>style.visibility</p:attrName>
                                        </p:attrNameLst>
                                      </p:cBhvr>
                                      <p:to>
                                        <p:strVal val="visible"/>
                                      </p:to>
                                    </p:set>
                                    <p:animEffect filter="fade" transition="in">
                                      <p:cBhvr additive="repl">
                                        <p:cTn id="710" dur="500"/>
                                        <p:tgtEl>
                                          <p:spTgt spid="451">
                                            <p:txEl>
                                              <p:pRg st="20" end="42"/>
                                            </p:txEl>
                                          </p:spTgt>
                                        </p:tgtEl>
                                      </p:cBhvr>
                                    </p:animEffect>
                                  </p:childTnLst>
                                </p:cTn>
                              </p:par>
                            </p:childTnLst>
                          </p:cTn>
                        </p:par>
                      </p:childTnLst>
                    </p:cTn>
                  </p:par>
                  <p:par>
                    <p:cTn id="711" fill="hold">
                      <p:stCondLst>
                        <p:cond delay="indefinite"/>
                      </p:stCondLst>
                      <p:childTnLst>
                        <p:par>
                          <p:cTn id="712" fill="hold">
                            <p:stCondLst>
                              <p:cond delay="0"/>
                            </p:stCondLst>
                            <p:childTnLst>
                              <p:par>
                                <p:cTn id="713" nodeType="clickEffect" fill="hold" presetClass="entr" presetID="10">
                                  <p:stCondLst>
                                    <p:cond delay="0"/>
                                  </p:stCondLst>
                                  <p:childTnLst>
                                    <p:set>
                                      <p:cBhvr>
                                        <p:cTn id="714" dur="1" fill="hold">
                                          <p:stCondLst>
                                            <p:cond delay="0"/>
                                          </p:stCondLst>
                                        </p:cTn>
                                        <p:tgtEl>
                                          <p:spTgt spid="451">
                                            <p:txEl>
                                              <p:pRg st="42" end="69"/>
                                            </p:txEl>
                                          </p:spTgt>
                                        </p:tgtEl>
                                        <p:attrNameLst>
                                          <p:attrName>style.visibility</p:attrName>
                                        </p:attrNameLst>
                                      </p:cBhvr>
                                      <p:to>
                                        <p:strVal val="visible"/>
                                      </p:to>
                                    </p:set>
                                    <p:animEffect filter="fade" transition="in">
                                      <p:cBhvr additive="repl">
                                        <p:cTn id="715" dur="500"/>
                                        <p:tgtEl>
                                          <p:spTgt spid="451">
                                            <p:txEl>
                                              <p:pRg st="42" end="69"/>
                                            </p:txEl>
                                          </p:spTgt>
                                        </p:tgtEl>
                                      </p:cBhvr>
                                    </p:animEffect>
                                  </p:childTnLst>
                                </p:cTn>
                              </p:par>
                            </p:childTnLst>
                          </p:cTn>
                        </p:par>
                      </p:childTnLst>
                    </p:cTn>
                  </p:par>
                  <p:par>
                    <p:cTn id="716" fill="hold">
                      <p:stCondLst>
                        <p:cond delay="indefinite"/>
                      </p:stCondLst>
                      <p:childTnLst>
                        <p:par>
                          <p:cTn id="717" fill="hold">
                            <p:stCondLst>
                              <p:cond delay="0"/>
                            </p:stCondLst>
                            <p:childTnLst>
                              <p:par>
                                <p:cTn id="718" nodeType="clickEffect" fill="hold" presetClass="entr" presetID="10">
                                  <p:stCondLst>
                                    <p:cond delay="0"/>
                                  </p:stCondLst>
                                  <p:childTnLst>
                                    <p:set>
                                      <p:cBhvr>
                                        <p:cTn id="719" dur="1" fill="hold">
                                          <p:stCondLst>
                                            <p:cond delay="0"/>
                                          </p:stCondLst>
                                        </p:cTn>
                                        <p:tgtEl>
                                          <p:spTgt spid="451">
                                            <p:txEl>
                                              <p:pRg st="69" end="108"/>
                                            </p:txEl>
                                          </p:spTgt>
                                        </p:tgtEl>
                                        <p:attrNameLst>
                                          <p:attrName>style.visibility</p:attrName>
                                        </p:attrNameLst>
                                      </p:cBhvr>
                                      <p:to>
                                        <p:strVal val="visible"/>
                                      </p:to>
                                    </p:set>
                                    <p:animEffect filter="fade" transition="in">
                                      <p:cBhvr additive="repl">
                                        <p:cTn id="720" dur="500"/>
                                        <p:tgtEl>
                                          <p:spTgt spid="451">
                                            <p:txEl>
                                              <p:pRg st="69" end="108"/>
                                            </p:txEl>
                                          </p:spTgt>
                                        </p:tgtEl>
                                      </p:cBhvr>
                                    </p:animEffect>
                                  </p:childTnLst>
                                </p:cTn>
                              </p:par>
                            </p:childTnLst>
                          </p:cTn>
                        </p:par>
                      </p:childTnLst>
                    </p:cTn>
                  </p:par>
                  <p:par>
                    <p:cTn id="721" fill="hold">
                      <p:stCondLst>
                        <p:cond delay="indefinite"/>
                      </p:stCondLst>
                      <p:childTnLst>
                        <p:par>
                          <p:cTn id="722" fill="hold">
                            <p:stCondLst>
                              <p:cond delay="0"/>
                            </p:stCondLst>
                            <p:childTnLst>
                              <p:par>
                                <p:cTn id="723" nodeType="clickEffect" fill="hold" presetClass="entr" presetID="10">
                                  <p:stCondLst>
                                    <p:cond delay="0"/>
                                  </p:stCondLst>
                                  <p:childTnLst>
                                    <p:set>
                                      <p:cBhvr>
                                        <p:cTn id="724" dur="1" fill="hold">
                                          <p:stCondLst>
                                            <p:cond delay="0"/>
                                          </p:stCondLst>
                                        </p:cTn>
                                        <p:tgtEl>
                                          <p:spTgt spid="451">
                                            <p:txEl>
                                              <p:pRg st="108" end="149"/>
                                            </p:txEl>
                                          </p:spTgt>
                                        </p:tgtEl>
                                        <p:attrNameLst>
                                          <p:attrName>style.visibility</p:attrName>
                                        </p:attrNameLst>
                                      </p:cBhvr>
                                      <p:to>
                                        <p:strVal val="visible"/>
                                      </p:to>
                                    </p:set>
                                    <p:animEffect filter="fade" transition="in">
                                      <p:cBhvr additive="repl">
                                        <p:cTn id="725" dur="500"/>
                                        <p:tgtEl>
                                          <p:spTgt spid="451">
                                            <p:txEl>
                                              <p:pRg st="108" end="14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What to use</a:t>
            </a:r>
            <a:endParaRPr b="0" lang="it-IT" sz="1800" spc="-1" strike="noStrike">
              <a:solidFill>
                <a:srgbClr val="000000"/>
              </a:solidFill>
              <a:uFill>
                <a:solidFill>
                  <a:srgbClr val="ffffff"/>
                </a:solidFill>
              </a:uFill>
              <a:latin typeface="Arial"/>
            </a:endParaRPr>
          </a:p>
        </p:txBody>
      </p:sp>
      <p:sp>
        <p:nvSpPr>
          <p:cNvPr id="455" name="CustomShape 2"/>
          <p:cNvSpPr/>
          <p:nvPr/>
        </p:nvSpPr>
        <p:spPr>
          <a:xfrm>
            <a:off x="5752080" y="1917000"/>
            <a:ext cx="3312000" cy="368892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Texts:  </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Short and clear.</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Use closed questions for comprehension including T/F or multiple choice.</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Avoid all ambiguity.</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456" name="Immagine 1" descr=""/>
          <p:cNvPicPr/>
          <p:nvPr/>
        </p:nvPicPr>
        <p:blipFill>
          <a:blip r:embed="rId1"/>
          <a:stretch/>
        </p:blipFill>
        <p:spPr>
          <a:xfrm>
            <a:off x="826920" y="1307880"/>
            <a:ext cx="3549600" cy="4926960"/>
          </a:xfrm>
          <a:prstGeom prst="rect">
            <a:avLst/>
          </a:prstGeom>
          <a:ln>
            <a:noFill/>
          </a:ln>
        </p:spPr>
      </p:pic>
      <p:pic>
        <p:nvPicPr>
          <p:cNvPr id="457" name="Immagine 3" descr=""/>
          <p:cNvPicPr/>
          <p:nvPr/>
        </p:nvPicPr>
        <p:blipFill>
          <a:blip r:embed="rId2"/>
          <a:stretch/>
        </p:blipFill>
        <p:spPr>
          <a:xfrm>
            <a:off x="1712520" y="104760"/>
            <a:ext cx="3512160" cy="6705000"/>
          </a:xfrm>
          <a:prstGeom prst="rect">
            <a:avLst/>
          </a:prstGeom>
          <a:ln>
            <a:noFill/>
          </a:ln>
        </p:spPr>
      </p:pic>
    </p:spTree>
  </p:cSld>
  <p:transition spd="slow">
    <p:fade thruBlk="true"/>
  </p:transition>
  <p:timing>
    <p:tnLst>
      <p:par>
        <p:cTn id="726" dur="indefinite" restart="never" nodeType="tmRoot">
          <p:childTnLst>
            <p:seq>
              <p:cTn id="727" dur="indefinite" nodeType="mainSeq">
                <p:childTnLst>
                  <p:par>
                    <p:cTn id="728" fill="hold">
                      <p:stCondLst>
                        <p:cond delay="indefinite"/>
                      </p:stCondLst>
                      <p:childTnLst>
                        <p:par>
                          <p:cTn id="729" fill="hold">
                            <p:stCondLst>
                              <p:cond delay="0"/>
                            </p:stCondLst>
                            <p:childTnLst>
                              <p:par>
                                <p:cTn id="730" nodeType="clickEffect" fill="hold" presetClass="entr" presetID="10">
                                  <p:stCondLst>
                                    <p:cond delay="0"/>
                                  </p:stCondLst>
                                  <p:childTnLst>
                                    <p:set>
                                      <p:cBhvr>
                                        <p:cTn id="731" dur="1" fill="hold">
                                          <p:stCondLst>
                                            <p:cond delay="0"/>
                                          </p:stCondLst>
                                        </p:cTn>
                                        <p:tgtEl>
                                          <p:spTgt spid="455"/>
                                        </p:tgtEl>
                                        <p:attrNameLst>
                                          <p:attrName>style.visibility</p:attrName>
                                        </p:attrNameLst>
                                      </p:cBhvr>
                                      <p:to>
                                        <p:strVal val="visible"/>
                                      </p:to>
                                    </p:set>
                                    <p:animEffect filter="fade" transition="in">
                                      <p:cBhvr additive="repl">
                                        <p:cTn id="732" dur="500"/>
                                        <p:tgtEl>
                                          <p:spTgt spid="455"/>
                                        </p:tgtEl>
                                      </p:cBhvr>
                                    </p:animEffect>
                                  </p:childTnLst>
                                </p:cTn>
                              </p:par>
                            </p:childTnLst>
                          </p:cTn>
                        </p:par>
                      </p:childTnLst>
                    </p:cTn>
                  </p:par>
                  <p:par>
                    <p:cTn id="733" fill="hold">
                      <p:stCondLst>
                        <p:cond delay="indefinite"/>
                      </p:stCondLst>
                      <p:childTnLst>
                        <p:par>
                          <p:cTn id="734" fill="hold">
                            <p:stCondLst>
                              <p:cond delay="0"/>
                            </p:stCondLst>
                            <p:childTnLst>
                              <p:par>
                                <p:cTn id="735" nodeType="clickEffect" fill="hold" presetClass="entr" presetID="10">
                                  <p:stCondLst>
                                    <p:cond delay="0"/>
                                  </p:stCondLst>
                                  <p:childTnLst>
                                    <p:set>
                                      <p:cBhvr>
                                        <p:cTn id="736" dur="1" fill="hold">
                                          <p:stCondLst>
                                            <p:cond delay="0"/>
                                          </p:stCondLst>
                                        </p:cTn>
                                        <p:tgtEl>
                                          <p:spTgt spid="455">
                                            <p:txEl>
                                              <p:pRg st="9" end="26"/>
                                            </p:txEl>
                                          </p:spTgt>
                                        </p:tgtEl>
                                        <p:attrNameLst>
                                          <p:attrName>style.visibility</p:attrName>
                                        </p:attrNameLst>
                                      </p:cBhvr>
                                      <p:to>
                                        <p:strVal val="visible"/>
                                      </p:to>
                                    </p:set>
                                    <p:animEffect filter="fade" transition="in">
                                      <p:cBhvr additive="repl">
                                        <p:cTn id="737" dur="500"/>
                                        <p:tgtEl>
                                          <p:spTgt spid="455">
                                            <p:txEl>
                                              <p:pRg st="9" end="26"/>
                                            </p:txEl>
                                          </p:spTgt>
                                        </p:tgtEl>
                                      </p:cBhvr>
                                    </p:animEffect>
                                  </p:childTnLst>
                                </p:cTn>
                              </p:par>
                            </p:childTnLst>
                          </p:cTn>
                        </p:par>
                      </p:childTnLst>
                    </p:cTn>
                  </p:par>
                  <p:par>
                    <p:cTn id="738" fill="hold">
                      <p:stCondLst>
                        <p:cond delay="indefinite"/>
                      </p:stCondLst>
                      <p:childTnLst>
                        <p:par>
                          <p:cTn id="739" fill="hold">
                            <p:stCondLst>
                              <p:cond delay="0"/>
                            </p:stCondLst>
                            <p:childTnLst>
                              <p:par>
                                <p:cTn id="740" nodeType="clickEffect" fill="hold" presetClass="entr" presetID="10">
                                  <p:stCondLst>
                                    <p:cond delay="0"/>
                                  </p:stCondLst>
                                  <p:childTnLst>
                                    <p:set>
                                      <p:cBhvr>
                                        <p:cTn id="741" dur="1" fill="hold">
                                          <p:stCondLst>
                                            <p:cond delay="0"/>
                                          </p:stCondLst>
                                        </p:cTn>
                                        <p:tgtEl>
                                          <p:spTgt spid="455">
                                            <p:txEl>
                                              <p:pRg st="26" end="99"/>
                                            </p:txEl>
                                          </p:spTgt>
                                        </p:tgtEl>
                                        <p:attrNameLst>
                                          <p:attrName>style.visibility</p:attrName>
                                        </p:attrNameLst>
                                      </p:cBhvr>
                                      <p:to>
                                        <p:strVal val="visible"/>
                                      </p:to>
                                    </p:set>
                                    <p:animEffect filter="fade" transition="in">
                                      <p:cBhvr additive="repl">
                                        <p:cTn id="742" dur="500"/>
                                        <p:tgtEl>
                                          <p:spTgt spid="455">
                                            <p:txEl>
                                              <p:pRg st="26" end="99"/>
                                            </p:txEl>
                                          </p:spTgt>
                                        </p:tgtEl>
                                      </p:cBhvr>
                                    </p:animEffect>
                                  </p:childTnLst>
                                </p:cTn>
                              </p:par>
                            </p:childTnLst>
                          </p:cTn>
                        </p:par>
                      </p:childTnLst>
                    </p:cTn>
                  </p:par>
                  <p:par>
                    <p:cTn id="743" fill="hold">
                      <p:stCondLst>
                        <p:cond delay="indefinite"/>
                      </p:stCondLst>
                      <p:childTnLst>
                        <p:par>
                          <p:cTn id="744" fill="hold">
                            <p:stCondLst>
                              <p:cond delay="0"/>
                            </p:stCondLst>
                            <p:childTnLst>
                              <p:par>
                                <p:cTn id="745" nodeType="clickEffect" fill="hold" presetClass="entr" presetID="10">
                                  <p:stCondLst>
                                    <p:cond delay="0"/>
                                  </p:stCondLst>
                                  <p:childTnLst>
                                    <p:set>
                                      <p:cBhvr>
                                        <p:cTn id="746" dur="1" fill="hold">
                                          <p:stCondLst>
                                            <p:cond delay="0"/>
                                          </p:stCondLst>
                                        </p:cTn>
                                        <p:tgtEl>
                                          <p:spTgt spid="455">
                                            <p:txEl>
                                              <p:pRg st="99" end="120"/>
                                            </p:txEl>
                                          </p:spTgt>
                                        </p:tgtEl>
                                        <p:attrNameLst>
                                          <p:attrName>style.visibility</p:attrName>
                                        </p:attrNameLst>
                                      </p:cBhvr>
                                      <p:to>
                                        <p:strVal val="visible"/>
                                      </p:to>
                                    </p:set>
                                    <p:animEffect filter="fade" transition="in">
                                      <p:cBhvr additive="repl">
                                        <p:cTn id="747" dur="500"/>
                                        <p:tgtEl>
                                          <p:spTgt spid="455">
                                            <p:txEl>
                                              <p:pRg st="99" end="120"/>
                                            </p:txEl>
                                          </p:spTgt>
                                        </p:tgtEl>
                                      </p:cBhvr>
                                    </p:animEffect>
                                  </p:childTnLst>
                                </p:cTn>
                              </p:par>
                            </p:childTnLst>
                          </p:cTn>
                        </p:par>
                      </p:childTnLst>
                    </p:cTn>
                  </p:par>
                  <p:par>
                    <p:cTn id="748" fill="hold">
                      <p:stCondLst>
                        <p:cond delay="indefinite"/>
                      </p:stCondLst>
                      <p:childTnLst>
                        <p:par>
                          <p:cTn id="749" fill="hold">
                            <p:stCondLst>
                              <p:cond delay="0"/>
                            </p:stCondLst>
                            <p:childTnLst>
                              <p:par>
                                <p:cTn id="750" nodeType="clickEffect" fill="hold" presetClass="entr" presetID="10">
                                  <p:stCondLst>
                                    <p:cond delay="0"/>
                                  </p:stCondLst>
                                  <p:childTnLst>
                                    <p:set>
                                      <p:cBhvr>
                                        <p:cTn id="751" dur="1" fill="hold">
                                          <p:stCondLst>
                                            <p:cond delay="0"/>
                                          </p:stCondLst>
                                        </p:cTn>
                                        <p:tgtEl>
                                          <p:spTgt spid="456"/>
                                        </p:tgtEl>
                                        <p:attrNameLst>
                                          <p:attrName>style.visibility</p:attrName>
                                        </p:attrNameLst>
                                      </p:cBhvr>
                                      <p:to>
                                        <p:strVal val="visible"/>
                                      </p:to>
                                    </p:set>
                                    <p:animEffect filter="fade" transition="in">
                                      <p:cBhvr additive="repl">
                                        <p:cTn id="752" dur="500"/>
                                        <p:tgtEl>
                                          <p:spTgt spid="456"/>
                                        </p:tgtEl>
                                      </p:cBhvr>
                                    </p:animEffect>
                                  </p:childTnLst>
                                </p:cTn>
                              </p:par>
                            </p:childTnLst>
                          </p:cTn>
                        </p:par>
                      </p:childTnLst>
                    </p:cTn>
                  </p:par>
                  <p:par>
                    <p:cTn id="753" fill="hold">
                      <p:stCondLst>
                        <p:cond delay="indefinite"/>
                      </p:stCondLst>
                      <p:childTnLst>
                        <p:par>
                          <p:cTn id="754" fill="hold">
                            <p:stCondLst>
                              <p:cond delay="0"/>
                            </p:stCondLst>
                            <p:childTnLst>
                              <p:par>
                                <p:cTn id="755" nodeType="clickEffect" fill="hold" presetClass="entr" presetID="10">
                                  <p:stCondLst>
                                    <p:cond delay="0"/>
                                  </p:stCondLst>
                                  <p:childTnLst>
                                    <p:set>
                                      <p:cBhvr>
                                        <p:cTn id="756" dur="1" fill="hold">
                                          <p:stCondLst>
                                            <p:cond delay="0"/>
                                          </p:stCondLst>
                                        </p:cTn>
                                        <p:tgtEl>
                                          <p:spTgt spid="457"/>
                                        </p:tgtEl>
                                        <p:attrNameLst>
                                          <p:attrName>style.visibility</p:attrName>
                                        </p:attrNameLst>
                                      </p:cBhvr>
                                      <p:to>
                                        <p:strVal val="visible"/>
                                      </p:to>
                                    </p:set>
                                    <p:animEffect filter="fade" transition="in">
                                      <p:cBhvr additive="repl">
                                        <p:cTn id="757" dur="500"/>
                                        <p:tgtEl>
                                          <p:spTgt spid="4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What to use</a:t>
            </a:r>
            <a:endParaRPr b="0" lang="it-IT" sz="1800" spc="-1" strike="noStrike">
              <a:solidFill>
                <a:srgbClr val="000000"/>
              </a:solidFill>
              <a:uFill>
                <a:solidFill>
                  <a:srgbClr val="ffffff"/>
                </a:solidFill>
              </a:uFill>
              <a:latin typeface="Arial"/>
            </a:endParaRPr>
          </a:p>
        </p:txBody>
      </p:sp>
      <p:pic>
        <p:nvPicPr>
          <p:cNvPr id="459" name="Immagine 1" descr=""/>
          <p:cNvPicPr/>
          <p:nvPr/>
        </p:nvPicPr>
        <p:blipFill>
          <a:blip r:embed="rId1"/>
          <a:stretch/>
        </p:blipFill>
        <p:spPr>
          <a:xfrm>
            <a:off x="835200" y="1384560"/>
            <a:ext cx="3398760" cy="4708440"/>
          </a:xfrm>
          <a:prstGeom prst="rect">
            <a:avLst/>
          </a:prstGeom>
          <a:ln>
            <a:noFill/>
          </a:ln>
        </p:spPr>
      </p:pic>
      <p:sp>
        <p:nvSpPr>
          <p:cNvPr id="460" name="CustomShape 2"/>
          <p:cNvSpPr/>
          <p:nvPr/>
        </p:nvSpPr>
        <p:spPr>
          <a:xfrm>
            <a:off x="5456880" y="2377080"/>
            <a:ext cx="3312000" cy="259164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Writing:  </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Guided.</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Include hints/tips for vocabulary.</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Give ample time.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758" dur="indefinite" restart="never" nodeType="tmRoot">
          <p:childTnLst>
            <p:seq>
              <p:cTn id="759" dur="indefinite" nodeType="mainSeq">
                <p:childTnLst>
                  <p:par>
                    <p:cTn id="760" fill="hold">
                      <p:stCondLst>
                        <p:cond delay="indefinite"/>
                      </p:stCondLst>
                      <p:childTnLst>
                        <p:par>
                          <p:cTn id="761" fill="hold">
                            <p:stCondLst>
                              <p:cond delay="0"/>
                            </p:stCondLst>
                            <p:childTnLst>
                              <p:par>
                                <p:cTn id="762" nodeType="clickEffect" fill="hold" presetClass="entr" presetID="10">
                                  <p:stCondLst>
                                    <p:cond delay="0"/>
                                  </p:stCondLst>
                                  <p:childTnLst>
                                    <p:set>
                                      <p:cBhvr>
                                        <p:cTn id="763" dur="1" fill="hold">
                                          <p:stCondLst>
                                            <p:cond delay="0"/>
                                          </p:stCondLst>
                                        </p:cTn>
                                        <p:tgtEl>
                                          <p:spTgt spid="459"/>
                                        </p:tgtEl>
                                        <p:attrNameLst>
                                          <p:attrName>style.visibility</p:attrName>
                                        </p:attrNameLst>
                                      </p:cBhvr>
                                      <p:to>
                                        <p:strVal val="visible"/>
                                      </p:to>
                                    </p:set>
                                    <p:animEffect filter="fade" transition="in">
                                      <p:cBhvr additive="repl">
                                        <p:cTn id="764" dur="500"/>
                                        <p:tgtEl>
                                          <p:spTgt spid="459"/>
                                        </p:tgtEl>
                                      </p:cBhvr>
                                    </p:animEffect>
                                  </p:childTnLst>
                                </p:cTn>
                              </p:par>
                              <p:par>
                                <p:cTn id="765" nodeType="withEffect" fill="hold" presetClass="entr" presetID="10">
                                  <p:stCondLst>
                                    <p:cond delay="0"/>
                                  </p:stCondLst>
                                  <p:childTnLst>
                                    <p:set>
                                      <p:cBhvr>
                                        <p:cTn id="766" dur="1" fill="hold">
                                          <p:stCondLst>
                                            <p:cond delay="0"/>
                                          </p:stCondLst>
                                        </p:cTn>
                                        <p:tgtEl>
                                          <p:spTgt spid="460"/>
                                        </p:tgtEl>
                                        <p:attrNameLst>
                                          <p:attrName>style.visibility</p:attrName>
                                        </p:attrNameLst>
                                      </p:cBhvr>
                                      <p:to>
                                        <p:strVal val="visible"/>
                                      </p:to>
                                    </p:set>
                                    <p:animEffect filter="fade" transition="in">
                                      <p:cBhvr additive="repl">
                                        <p:cTn id="767" dur="500"/>
                                        <p:tgtEl>
                                          <p:spTgt spid="460"/>
                                        </p:tgtEl>
                                      </p:cBhvr>
                                    </p:animEffect>
                                  </p:childTnLst>
                                </p:cTn>
                              </p:par>
                            </p:childTnLst>
                          </p:cTn>
                        </p:par>
                      </p:childTnLst>
                    </p:cTn>
                  </p:par>
                  <p:par>
                    <p:cTn id="768" fill="hold">
                      <p:stCondLst>
                        <p:cond delay="indefinite"/>
                      </p:stCondLst>
                      <p:childTnLst>
                        <p:par>
                          <p:cTn id="769" fill="hold">
                            <p:stCondLst>
                              <p:cond delay="0"/>
                            </p:stCondLst>
                            <p:childTnLst>
                              <p:par>
                                <p:cTn id="770" nodeType="clickEffect" fill="hold" presetClass="entr" presetID="10">
                                  <p:stCondLst>
                                    <p:cond delay="0"/>
                                  </p:stCondLst>
                                  <p:childTnLst>
                                    <p:set>
                                      <p:cBhvr>
                                        <p:cTn id="771" dur="1" fill="hold">
                                          <p:stCondLst>
                                            <p:cond delay="0"/>
                                          </p:stCondLst>
                                        </p:cTn>
                                        <p:tgtEl>
                                          <p:spTgt spid="460">
                                            <p:txEl>
                                              <p:pRg st="11" end="19"/>
                                            </p:txEl>
                                          </p:spTgt>
                                        </p:tgtEl>
                                        <p:attrNameLst>
                                          <p:attrName>style.visibility</p:attrName>
                                        </p:attrNameLst>
                                      </p:cBhvr>
                                      <p:to>
                                        <p:strVal val="visible"/>
                                      </p:to>
                                    </p:set>
                                    <p:animEffect filter="fade" transition="in">
                                      <p:cBhvr additive="repl">
                                        <p:cTn id="772" dur="500"/>
                                        <p:tgtEl>
                                          <p:spTgt spid="460">
                                            <p:txEl>
                                              <p:pRg st="11" end="19"/>
                                            </p:txEl>
                                          </p:spTgt>
                                        </p:tgtEl>
                                      </p:cBhvr>
                                    </p:animEffect>
                                  </p:childTnLst>
                                </p:cTn>
                              </p:par>
                            </p:childTnLst>
                          </p:cTn>
                        </p:par>
                      </p:childTnLst>
                    </p:cTn>
                  </p:par>
                  <p:par>
                    <p:cTn id="773" fill="hold">
                      <p:stCondLst>
                        <p:cond delay="indefinite"/>
                      </p:stCondLst>
                      <p:childTnLst>
                        <p:par>
                          <p:cTn id="774" fill="hold">
                            <p:stCondLst>
                              <p:cond delay="0"/>
                            </p:stCondLst>
                            <p:childTnLst>
                              <p:par>
                                <p:cTn id="775" nodeType="clickEffect" fill="hold" presetClass="entr" presetID="10">
                                  <p:stCondLst>
                                    <p:cond delay="0"/>
                                  </p:stCondLst>
                                  <p:childTnLst>
                                    <p:set>
                                      <p:cBhvr>
                                        <p:cTn id="776" dur="1" fill="hold">
                                          <p:stCondLst>
                                            <p:cond delay="0"/>
                                          </p:stCondLst>
                                        </p:cTn>
                                        <p:tgtEl>
                                          <p:spTgt spid="460">
                                            <p:txEl>
                                              <p:pRg st="19" end="54"/>
                                            </p:txEl>
                                          </p:spTgt>
                                        </p:tgtEl>
                                        <p:attrNameLst>
                                          <p:attrName>style.visibility</p:attrName>
                                        </p:attrNameLst>
                                      </p:cBhvr>
                                      <p:to>
                                        <p:strVal val="visible"/>
                                      </p:to>
                                    </p:set>
                                    <p:animEffect filter="fade" transition="in">
                                      <p:cBhvr additive="repl">
                                        <p:cTn id="777" dur="500"/>
                                        <p:tgtEl>
                                          <p:spTgt spid="460">
                                            <p:txEl>
                                              <p:pRg st="19" end="54"/>
                                            </p:txEl>
                                          </p:spTgt>
                                        </p:tgtEl>
                                      </p:cBhvr>
                                    </p:animEffect>
                                  </p:childTnLst>
                                </p:cTn>
                              </p:par>
                            </p:childTnLst>
                          </p:cTn>
                        </p:par>
                      </p:childTnLst>
                    </p:cTn>
                  </p:par>
                  <p:par>
                    <p:cTn id="778" fill="hold">
                      <p:stCondLst>
                        <p:cond delay="indefinite"/>
                      </p:stCondLst>
                      <p:childTnLst>
                        <p:par>
                          <p:cTn id="779" fill="hold">
                            <p:stCondLst>
                              <p:cond delay="0"/>
                            </p:stCondLst>
                            <p:childTnLst>
                              <p:par>
                                <p:cTn id="780" nodeType="clickEffect" fill="hold" presetClass="entr" presetID="10">
                                  <p:stCondLst>
                                    <p:cond delay="0"/>
                                  </p:stCondLst>
                                  <p:childTnLst>
                                    <p:set>
                                      <p:cBhvr>
                                        <p:cTn id="781" dur="1" fill="hold">
                                          <p:stCondLst>
                                            <p:cond delay="0"/>
                                          </p:stCondLst>
                                        </p:cTn>
                                        <p:tgtEl>
                                          <p:spTgt spid="460">
                                            <p:txEl>
                                              <p:pRg st="54" end="71"/>
                                            </p:txEl>
                                          </p:spTgt>
                                        </p:tgtEl>
                                        <p:attrNameLst>
                                          <p:attrName>style.visibility</p:attrName>
                                        </p:attrNameLst>
                                      </p:cBhvr>
                                      <p:to>
                                        <p:strVal val="visible"/>
                                      </p:to>
                                    </p:set>
                                    <p:animEffect filter="fade" transition="in">
                                      <p:cBhvr additive="repl">
                                        <p:cTn id="782" dur="500"/>
                                        <p:tgtEl>
                                          <p:spTgt spid="460">
                                            <p:txEl>
                                              <p:pRg st="54" end="7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What to use</a:t>
            </a:r>
            <a:endParaRPr b="0" lang="it-IT" sz="1800" spc="-1" strike="noStrike">
              <a:solidFill>
                <a:srgbClr val="000000"/>
              </a:solidFill>
              <a:uFill>
                <a:solidFill>
                  <a:srgbClr val="ffffff"/>
                </a:solidFill>
              </a:uFill>
              <a:latin typeface="Arial"/>
            </a:endParaRPr>
          </a:p>
        </p:txBody>
      </p:sp>
      <p:sp>
        <p:nvSpPr>
          <p:cNvPr id="462" name="CustomShape 2"/>
          <p:cNvSpPr/>
          <p:nvPr/>
        </p:nvSpPr>
        <p:spPr>
          <a:xfrm>
            <a:off x="5456880" y="2377080"/>
            <a:ext cx="3312000" cy="310752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Listening:  </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Should work better than writing in general.</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Use closed questions.</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Allow for repetition.</a:t>
            </a:r>
            <a:endParaRPr b="0" lang="it-IT" sz="1800" spc="-1" strike="noStrike">
              <a:solidFill>
                <a:srgbClr val="000000"/>
              </a:solidFill>
              <a:uFill>
                <a:solidFill>
                  <a:srgbClr val="ffffff"/>
                </a:solidFill>
              </a:uFill>
              <a:latin typeface="Arial"/>
            </a:endParaRPr>
          </a:p>
        </p:txBody>
      </p:sp>
      <p:pic>
        <p:nvPicPr>
          <p:cNvPr id="463" name="Immagine 3" descr=""/>
          <p:cNvPicPr/>
          <p:nvPr/>
        </p:nvPicPr>
        <p:blipFill>
          <a:blip r:embed="rId1"/>
          <a:stretch/>
        </p:blipFill>
        <p:spPr>
          <a:xfrm>
            <a:off x="835200" y="1196640"/>
            <a:ext cx="3829320" cy="4896360"/>
          </a:xfrm>
          <a:prstGeom prst="rect">
            <a:avLst/>
          </a:prstGeom>
          <a:ln>
            <a:noFill/>
          </a:ln>
        </p:spPr>
      </p:pic>
    </p:spTree>
  </p:cSld>
  <p:transition spd="slow">
    <p:fade thruBlk="true"/>
  </p:transition>
  <p:timing>
    <p:tnLst>
      <p:par>
        <p:cTn id="783" dur="indefinite" restart="never" nodeType="tmRoot">
          <p:childTnLst>
            <p:seq>
              <p:cTn id="784" dur="indefinite" nodeType="mainSeq">
                <p:childTnLst>
                  <p:par>
                    <p:cTn id="785" fill="hold">
                      <p:stCondLst>
                        <p:cond delay="0"/>
                      </p:stCondLst>
                      <p:childTnLst>
                        <p:par>
                          <p:cTn id="786" fill="hold">
                            <p:stCondLst>
                              <p:cond delay="0"/>
                            </p:stCondLst>
                            <p:childTnLst>
                              <p:par>
                                <p:cTn id="787" nodeType="withEffect" fill="hold" presetClass="entr" presetID="10">
                                  <p:stCondLst>
                                    <p:cond delay="0"/>
                                  </p:stCondLst>
                                  <p:childTnLst>
                                    <p:set>
                                      <p:cBhvr>
                                        <p:cTn id="788" dur="1" fill="hold">
                                          <p:stCondLst>
                                            <p:cond delay="0"/>
                                          </p:stCondLst>
                                        </p:cTn>
                                        <p:tgtEl>
                                          <p:spTgt spid="462"/>
                                        </p:tgtEl>
                                        <p:attrNameLst>
                                          <p:attrName>style.visibility</p:attrName>
                                        </p:attrNameLst>
                                      </p:cBhvr>
                                      <p:to>
                                        <p:strVal val="visible"/>
                                      </p:to>
                                    </p:set>
                                    <p:animEffect filter="fade" transition="in">
                                      <p:cBhvr additive="repl">
                                        <p:cTn id="789" dur="500"/>
                                        <p:tgtEl>
                                          <p:spTgt spid="462"/>
                                        </p:tgtEl>
                                      </p:cBhvr>
                                    </p:animEffect>
                                  </p:childTnLst>
                                </p:cTn>
                              </p:par>
                            </p:childTnLst>
                          </p:cTn>
                        </p:par>
                      </p:childTnLst>
                    </p:cTn>
                  </p:par>
                  <p:par>
                    <p:cTn id="790" fill="hold">
                      <p:stCondLst>
                        <p:cond delay="indefinite"/>
                      </p:stCondLst>
                      <p:childTnLst>
                        <p:par>
                          <p:cTn id="791" fill="hold">
                            <p:stCondLst>
                              <p:cond delay="0"/>
                            </p:stCondLst>
                            <p:childTnLst>
                              <p:par>
                                <p:cTn id="792" nodeType="clickEffect" fill="hold" presetClass="entr" presetID="10">
                                  <p:stCondLst>
                                    <p:cond delay="0"/>
                                  </p:stCondLst>
                                  <p:childTnLst>
                                    <p:set>
                                      <p:cBhvr>
                                        <p:cTn id="793" dur="1" fill="hold">
                                          <p:stCondLst>
                                            <p:cond delay="0"/>
                                          </p:stCondLst>
                                        </p:cTn>
                                        <p:tgtEl>
                                          <p:spTgt spid="463"/>
                                        </p:tgtEl>
                                        <p:attrNameLst>
                                          <p:attrName>style.visibility</p:attrName>
                                        </p:attrNameLst>
                                      </p:cBhvr>
                                      <p:to>
                                        <p:strVal val="visible"/>
                                      </p:to>
                                    </p:set>
                                    <p:animEffect filter="fade" transition="in">
                                      <p:cBhvr additive="repl">
                                        <p:cTn id="794" dur="500"/>
                                        <p:tgtEl>
                                          <p:spTgt spid="463"/>
                                        </p:tgtEl>
                                      </p:cBhvr>
                                    </p:animEffect>
                                  </p:childTnLst>
                                </p:cTn>
                              </p:par>
                            </p:childTnLst>
                          </p:cTn>
                        </p:par>
                      </p:childTnLst>
                    </p:cTn>
                  </p:par>
                  <p:par>
                    <p:cTn id="795" fill="hold">
                      <p:stCondLst>
                        <p:cond delay="indefinite"/>
                      </p:stCondLst>
                      <p:childTnLst>
                        <p:par>
                          <p:cTn id="796" fill="hold">
                            <p:stCondLst>
                              <p:cond delay="0"/>
                            </p:stCondLst>
                            <p:childTnLst>
                              <p:par>
                                <p:cTn id="797" nodeType="clickEffect" fill="hold" presetClass="entr" presetID="10">
                                  <p:stCondLst>
                                    <p:cond delay="0"/>
                                  </p:stCondLst>
                                  <p:childTnLst>
                                    <p:set>
                                      <p:cBhvr>
                                        <p:cTn id="798" dur="1" fill="hold">
                                          <p:stCondLst>
                                            <p:cond delay="0"/>
                                          </p:stCondLst>
                                        </p:cTn>
                                        <p:tgtEl>
                                          <p:spTgt spid="462">
                                            <p:txEl>
                                              <p:pRg st="13" end="57"/>
                                            </p:txEl>
                                          </p:spTgt>
                                        </p:tgtEl>
                                        <p:attrNameLst>
                                          <p:attrName>style.visibility</p:attrName>
                                        </p:attrNameLst>
                                      </p:cBhvr>
                                      <p:to>
                                        <p:strVal val="visible"/>
                                      </p:to>
                                    </p:set>
                                    <p:animEffect filter="fade" transition="in">
                                      <p:cBhvr additive="repl">
                                        <p:cTn id="799" dur="500"/>
                                        <p:tgtEl>
                                          <p:spTgt spid="462">
                                            <p:txEl>
                                              <p:pRg st="13" end="57"/>
                                            </p:txEl>
                                          </p:spTgt>
                                        </p:tgtEl>
                                      </p:cBhvr>
                                    </p:animEffect>
                                  </p:childTnLst>
                                </p:cTn>
                              </p:par>
                            </p:childTnLst>
                          </p:cTn>
                        </p:par>
                      </p:childTnLst>
                    </p:cTn>
                  </p:par>
                  <p:par>
                    <p:cTn id="800" fill="hold">
                      <p:stCondLst>
                        <p:cond delay="indefinite"/>
                      </p:stCondLst>
                      <p:childTnLst>
                        <p:par>
                          <p:cTn id="801" fill="hold">
                            <p:stCondLst>
                              <p:cond delay="0"/>
                            </p:stCondLst>
                            <p:childTnLst>
                              <p:par>
                                <p:cTn id="802" nodeType="clickEffect" fill="hold" presetClass="entr" presetID="10">
                                  <p:stCondLst>
                                    <p:cond delay="0"/>
                                  </p:stCondLst>
                                  <p:childTnLst>
                                    <p:set>
                                      <p:cBhvr>
                                        <p:cTn id="803" dur="1" fill="hold">
                                          <p:stCondLst>
                                            <p:cond delay="0"/>
                                          </p:stCondLst>
                                        </p:cTn>
                                        <p:tgtEl>
                                          <p:spTgt spid="462">
                                            <p:txEl>
                                              <p:pRg st="57" end="79"/>
                                            </p:txEl>
                                          </p:spTgt>
                                        </p:tgtEl>
                                        <p:attrNameLst>
                                          <p:attrName>style.visibility</p:attrName>
                                        </p:attrNameLst>
                                      </p:cBhvr>
                                      <p:to>
                                        <p:strVal val="visible"/>
                                      </p:to>
                                    </p:set>
                                    <p:animEffect filter="fade" transition="in">
                                      <p:cBhvr additive="repl">
                                        <p:cTn id="804" dur="500"/>
                                        <p:tgtEl>
                                          <p:spTgt spid="462">
                                            <p:txEl>
                                              <p:pRg st="57" end="79"/>
                                            </p:txEl>
                                          </p:spTgt>
                                        </p:tgtEl>
                                      </p:cBhvr>
                                    </p:animEffect>
                                  </p:childTnLst>
                                </p:cTn>
                              </p:par>
                            </p:childTnLst>
                          </p:cTn>
                        </p:par>
                      </p:childTnLst>
                    </p:cTn>
                  </p:par>
                  <p:par>
                    <p:cTn id="805" fill="hold">
                      <p:stCondLst>
                        <p:cond delay="indefinite"/>
                      </p:stCondLst>
                      <p:childTnLst>
                        <p:par>
                          <p:cTn id="806" fill="hold">
                            <p:stCondLst>
                              <p:cond delay="0"/>
                            </p:stCondLst>
                            <p:childTnLst>
                              <p:par>
                                <p:cTn id="807" nodeType="clickEffect" fill="hold" presetClass="entr" presetID="10">
                                  <p:stCondLst>
                                    <p:cond delay="0"/>
                                  </p:stCondLst>
                                  <p:childTnLst>
                                    <p:set>
                                      <p:cBhvr>
                                        <p:cTn id="808" dur="1" fill="hold">
                                          <p:stCondLst>
                                            <p:cond delay="0"/>
                                          </p:stCondLst>
                                        </p:cTn>
                                        <p:tgtEl>
                                          <p:spTgt spid="462">
                                            <p:txEl>
                                              <p:pRg st="79" end="101"/>
                                            </p:txEl>
                                          </p:spTgt>
                                        </p:tgtEl>
                                        <p:attrNameLst>
                                          <p:attrName>style.visibility</p:attrName>
                                        </p:attrNameLst>
                                      </p:cBhvr>
                                      <p:to>
                                        <p:strVal val="visible"/>
                                      </p:to>
                                    </p:set>
                                    <p:animEffect filter="fade" transition="in">
                                      <p:cBhvr additive="repl">
                                        <p:cTn id="809" dur="500"/>
                                        <p:tgtEl>
                                          <p:spTgt spid="462">
                                            <p:txEl>
                                              <p:pRg st="79" end="10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What to use</a:t>
            </a:r>
            <a:endParaRPr b="0" lang="it-IT" sz="1800" spc="-1" strike="noStrike">
              <a:solidFill>
                <a:srgbClr val="000000"/>
              </a:solidFill>
              <a:uFill>
                <a:solidFill>
                  <a:srgbClr val="ffffff"/>
                </a:solidFill>
              </a:uFill>
              <a:latin typeface="Arial"/>
            </a:endParaRPr>
          </a:p>
        </p:txBody>
      </p:sp>
      <p:pic>
        <p:nvPicPr>
          <p:cNvPr id="465" name="Immagine 1" descr=""/>
          <p:cNvPicPr/>
          <p:nvPr/>
        </p:nvPicPr>
        <p:blipFill>
          <a:blip r:embed="rId1"/>
          <a:stretch/>
        </p:blipFill>
        <p:spPr>
          <a:xfrm>
            <a:off x="835200" y="1412640"/>
            <a:ext cx="3443040" cy="4608000"/>
          </a:xfrm>
          <a:prstGeom prst="rect">
            <a:avLst/>
          </a:prstGeom>
          <a:ln>
            <a:noFill/>
          </a:ln>
        </p:spPr>
      </p:pic>
      <p:sp>
        <p:nvSpPr>
          <p:cNvPr id="466" name="CustomShape 2"/>
          <p:cNvSpPr/>
          <p:nvPr/>
        </p:nvSpPr>
        <p:spPr>
          <a:xfrm>
            <a:off x="5456880" y="1412640"/>
            <a:ext cx="3312000" cy="420480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Speaking: </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Provide a model.</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Build up from easy to more complex speech, adding more skills step by step (grammar, vocabulary, pronunciation).</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rPr>
              <a:t>Offer hints.</a:t>
            </a:r>
            <a:endParaRPr b="0" lang="it-IT" sz="1800" spc="-1" strike="noStrike">
              <a:solidFill>
                <a:srgbClr val="000000"/>
              </a:solidFill>
              <a:uFill>
                <a:solidFill>
                  <a:srgbClr val="ffffff"/>
                </a:solidFill>
              </a:uFill>
              <a:latin typeface="Arial"/>
            </a:endParaRPr>
          </a:p>
        </p:txBody>
      </p:sp>
      <p:pic>
        <p:nvPicPr>
          <p:cNvPr id="467" name="Immagine 3" descr=""/>
          <p:cNvPicPr/>
          <p:nvPr/>
        </p:nvPicPr>
        <p:blipFill>
          <a:blip r:embed="rId2"/>
          <a:stretch/>
        </p:blipFill>
        <p:spPr>
          <a:xfrm>
            <a:off x="835200" y="1412640"/>
            <a:ext cx="3443040" cy="4820400"/>
          </a:xfrm>
          <a:prstGeom prst="rect">
            <a:avLst/>
          </a:prstGeom>
          <a:ln>
            <a:noFill/>
          </a:ln>
        </p:spPr>
      </p:pic>
    </p:spTree>
  </p:cSld>
  <p:transition spd="slow">
    <p:fade thruBlk="true"/>
  </p:transition>
  <p:timing>
    <p:tnLst>
      <p:par>
        <p:cTn id="810" dur="indefinite" restart="never" nodeType="tmRoot">
          <p:childTnLst>
            <p:seq>
              <p:cTn id="811" dur="indefinite" nodeType="mainSeq">
                <p:childTnLst>
                  <p:par>
                    <p:cTn id="812" fill="hold">
                      <p:stCondLst>
                        <p:cond delay="0"/>
                      </p:stCondLst>
                      <p:childTnLst>
                        <p:par>
                          <p:cTn id="813" fill="hold">
                            <p:stCondLst>
                              <p:cond delay="0"/>
                            </p:stCondLst>
                            <p:childTnLst>
                              <p:par>
                                <p:cTn id="814" nodeType="withEffect" fill="hold" presetClass="entr" presetID="10">
                                  <p:stCondLst>
                                    <p:cond delay="0"/>
                                  </p:stCondLst>
                                  <p:childTnLst>
                                    <p:set>
                                      <p:cBhvr>
                                        <p:cTn id="815" dur="1" fill="hold">
                                          <p:stCondLst>
                                            <p:cond delay="0"/>
                                          </p:stCondLst>
                                        </p:cTn>
                                        <p:tgtEl>
                                          <p:spTgt spid="466"/>
                                        </p:tgtEl>
                                        <p:attrNameLst>
                                          <p:attrName>style.visibility</p:attrName>
                                        </p:attrNameLst>
                                      </p:cBhvr>
                                      <p:to>
                                        <p:strVal val="visible"/>
                                      </p:to>
                                    </p:set>
                                    <p:animEffect filter="fade" transition="in">
                                      <p:cBhvr additive="repl">
                                        <p:cTn id="816" dur="500"/>
                                        <p:tgtEl>
                                          <p:spTgt spid="466"/>
                                        </p:tgtEl>
                                      </p:cBhvr>
                                    </p:animEffect>
                                  </p:childTnLst>
                                </p:cTn>
                              </p:par>
                            </p:childTnLst>
                          </p:cTn>
                        </p:par>
                      </p:childTnLst>
                    </p:cTn>
                  </p:par>
                  <p:par>
                    <p:cTn id="817" fill="hold">
                      <p:stCondLst>
                        <p:cond delay="indefinite"/>
                      </p:stCondLst>
                      <p:childTnLst>
                        <p:par>
                          <p:cTn id="818" fill="hold">
                            <p:stCondLst>
                              <p:cond delay="0"/>
                            </p:stCondLst>
                            <p:childTnLst>
                              <p:par>
                                <p:cTn id="819" nodeType="clickEffect" fill="hold" presetClass="entr" presetID="10">
                                  <p:stCondLst>
                                    <p:cond delay="0"/>
                                  </p:stCondLst>
                                  <p:childTnLst>
                                    <p:set>
                                      <p:cBhvr>
                                        <p:cTn id="820" dur="1" fill="hold">
                                          <p:stCondLst>
                                            <p:cond delay="0"/>
                                          </p:stCondLst>
                                        </p:cTn>
                                        <p:tgtEl>
                                          <p:spTgt spid="465"/>
                                        </p:tgtEl>
                                        <p:attrNameLst>
                                          <p:attrName>style.visibility</p:attrName>
                                        </p:attrNameLst>
                                      </p:cBhvr>
                                      <p:to>
                                        <p:strVal val="visible"/>
                                      </p:to>
                                    </p:set>
                                    <p:animEffect filter="fade" transition="in">
                                      <p:cBhvr additive="repl">
                                        <p:cTn id="821" dur="500"/>
                                        <p:tgtEl>
                                          <p:spTgt spid="465"/>
                                        </p:tgtEl>
                                      </p:cBhvr>
                                    </p:animEffect>
                                  </p:childTnLst>
                                </p:cTn>
                              </p:par>
                            </p:childTnLst>
                          </p:cTn>
                        </p:par>
                      </p:childTnLst>
                    </p:cTn>
                  </p:par>
                  <p:par>
                    <p:cTn id="822" fill="hold">
                      <p:stCondLst>
                        <p:cond delay="indefinite"/>
                      </p:stCondLst>
                      <p:childTnLst>
                        <p:par>
                          <p:cTn id="823" fill="hold">
                            <p:stCondLst>
                              <p:cond delay="0"/>
                            </p:stCondLst>
                            <p:childTnLst>
                              <p:par>
                                <p:cTn id="824" nodeType="clickEffect" fill="hold" presetClass="entr" presetID="10">
                                  <p:stCondLst>
                                    <p:cond delay="0"/>
                                  </p:stCondLst>
                                  <p:childTnLst>
                                    <p:set>
                                      <p:cBhvr>
                                        <p:cTn id="825" dur="1" fill="hold">
                                          <p:stCondLst>
                                            <p:cond delay="0"/>
                                          </p:stCondLst>
                                        </p:cTn>
                                        <p:tgtEl>
                                          <p:spTgt spid="466">
                                            <p:txEl>
                                              <p:pRg st="11" end="28"/>
                                            </p:txEl>
                                          </p:spTgt>
                                        </p:tgtEl>
                                        <p:attrNameLst>
                                          <p:attrName>style.visibility</p:attrName>
                                        </p:attrNameLst>
                                      </p:cBhvr>
                                      <p:to>
                                        <p:strVal val="visible"/>
                                      </p:to>
                                    </p:set>
                                    <p:animEffect filter="fade" transition="in">
                                      <p:cBhvr additive="repl">
                                        <p:cTn id="826" dur="500"/>
                                        <p:tgtEl>
                                          <p:spTgt spid="466">
                                            <p:txEl>
                                              <p:pRg st="11" end="28"/>
                                            </p:txEl>
                                          </p:spTgt>
                                        </p:tgtEl>
                                      </p:cBhvr>
                                    </p:animEffect>
                                  </p:childTnLst>
                                </p:cTn>
                              </p:par>
                            </p:childTnLst>
                          </p:cTn>
                        </p:par>
                      </p:childTnLst>
                    </p:cTn>
                  </p:par>
                  <p:par>
                    <p:cTn id="827" fill="hold">
                      <p:stCondLst>
                        <p:cond delay="indefinite"/>
                      </p:stCondLst>
                      <p:childTnLst>
                        <p:par>
                          <p:cTn id="828" fill="hold">
                            <p:stCondLst>
                              <p:cond delay="0"/>
                            </p:stCondLst>
                            <p:childTnLst>
                              <p:par>
                                <p:cTn id="829" nodeType="clickEffect" fill="hold" presetClass="entr" presetID="10">
                                  <p:stCondLst>
                                    <p:cond delay="0"/>
                                  </p:stCondLst>
                                  <p:childTnLst>
                                    <p:set>
                                      <p:cBhvr>
                                        <p:cTn id="830" dur="1" fill="hold">
                                          <p:stCondLst>
                                            <p:cond delay="0"/>
                                          </p:stCondLst>
                                        </p:cTn>
                                        <p:tgtEl>
                                          <p:spTgt spid="466">
                                            <p:txEl>
                                              <p:pRg st="28" end="141"/>
                                            </p:txEl>
                                          </p:spTgt>
                                        </p:tgtEl>
                                        <p:attrNameLst>
                                          <p:attrName>style.visibility</p:attrName>
                                        </p:attrNameLst>
                                      </p:cBhvr>
                                      <p:to>
                                        <p:strVal val="visible"/>
                                      </p:to>
                                    </p:set>
                                    <p:animEffect filter="fade" transition="in">
                                      <p:cBhvr additive="repl">
                                        <p:cTn id="831" dur="500"/>
                                        <p:tgtEl>
                                          <p:spTgt spid="466">
                                            <p:txEl>
                                              <p:pRg st="28" end="141"/>
                                            </p:txEl>
                                          </p:spTgt>
                                        </p:tgtEl>
                                      </p:cBhvr>
                                    </p:animEffect>
                                  </p:childTnLst>
                                </p:cTn>
                              </p:par>
                            </p:childTnLst>
                          </p:cTn>
                        </p:par>
                      </p:childTnLst>
                    </p:cTn>
                  </p:par>
                  <p:par>
                    <p:cTn id="832" fill="hold">
                      <p:stCondLst>
                        <p:cond delay="indefinite"/>
                      </p:stCondLst>
                      <p:childTnLst>
                        <p:par>
                          <p:cTn id="833" fill="hold">
                            <p:stCondLst>
                              <p:cond delay="0"/>
                            </p:stCondLst>
                            <p:childTnLst>
                              <p:par>
                                <p:cTn id="834" nodeType="clickEffect" fill="hold" presetClass="exit" presetID="10">
                                  <p:stCondLst>
                                    <p:cond delay="0"/>
                                  </p:stCondLst>
                                  <p:childTnLst>
                                    <p:animEffect filter="fade" transition="in">
                                      <p:cBhvr additive="repl">
                                        <p:cTn id="835" dur="500"/>
                                        <p:tgtEl>
                                          <p:spTgt spid="465"/>
                                        </p:tgtEl>
                                      </p:cBhvr>
                                    </p:animEffect>
                                    <p:set>
                                      <p:cBhvr>
                                        <p:cTn id="836" dur="1" fill="hold">
                                          <p:stCondLst>
                                            <p:cond delay="499"/>
                                          </p:stCondLst>
                                        </p:cTn>
                                        <p:tgtEl>
                                          <p:spTgt spid="465"/>
                                        </p:tgtEl>
                                        <p:attrNameLst>
                                          <p:attrName>style.visibility</p:attrName>
                                        </p:attrNameLst>
                                      </p:cBhvr>
                                      <p:to>
                                        <p:strVal val="hidden"/>
                                      </p:to>
                                    </p:set>
                                  </p:childTnLst>
                                </p:cTn>
                              </p:par>
                              <p:par>
                                <p:cTn id="837" nodeType="withEffect" fill="hold" presetClass="entr" presetID="10">
                                  <p:stCondLst>
                                    <p:cond delay="0"/>
                                  </p:stCondLst>
                                  <p:childTnLst>
                                    <p:set>
                                      <p:cBhvr>
                                        <p:cTn id="838" dur="1" fill="hold">
                                          <p:stCondLst>
                                            <p:cond delay="0"/>
                                          </p:stCondLst>
                                        </p:cTn>
                                        <p:tgtEl>
                                          <p:spTgt spid="467"/>
                                        </p:tgtEl>
                                        <p:attrNameLst>
                                          <p:attrName>style.visibility</p:attrName>
                                        </p:attrNameLst>
                                      </p:cBhvr>
                                      <p:to>
                                        <p:strVal val="visible"/>
                                      </p:to>
                                    </p:set>
                                    <p:animEffect filter="fade" transition="in">
                                      <p:cBhvr additive="repl">
                                        <p:cTn id="839" dur="500"/>
                                        <p:tgtEl>
                                          <p:spTgt spid="467"/>
                                        </p:tgtEl>
                                      </p:cBhvr>
                                    </p:animEffect>
                                  </p:childTnLst>
                                </p:cTn>
                              </p:par>
                            </p:childTnLst>
                          </p:cTn>
                        </p:par>
                      </p:childTnLst>
                    </p:cTn>
                  </p:par>
                  <p:par>
                    <p:cTn id="840" fill="hold">
                      <p:stCondLst>
                        <p:cond delay="indefinite"/>
                      </p:stCondLst>
                      <p:childTnLst>
                        <p:par>
                          <p:cTn id="841" fill="hold">
                            <p:stCondLst>
                              <p:cond delay="0"/>
                            </p:stCondLst>
                            <p:childTnLst>
                              <p:par>
                                <p:cTn id="842" nodeType="clickEffect" fill="hold" presetClass="entr" presetID="10">
                                  <p:stCondLst>
                                    <p:cond delay="0"/>
                                  </p:stCondLst>
                                  <p:childTnLst>
                                    <p:set>
                                      <p:cBhvr>
                                        <p:cTn id="843" dur="1" fill="hold">
                                          <p:stCondLst>
                                            <p:cond delay="0"/>
                                          </p:stCondLst>
                                        </p:cTn>
                                        <p:tgtEl>
                                          <p:spTgt spid="466">
                                            <p:txEl>
                                              <p:pRg st="141" end="154"/>
                                            </p:txEl>
                                          </p:spTgt>
                                        </p:tgtEl>
                                        <p:attrNameLst>
                                          <p:attrName>style.visibility</p:attrName>
                                        </p:attrNameLst>
                                      </p:cBhvr>
                                      <p:to>
                                        <p:strVal val="visible"/>
                                      </p:to>
                                    </p:set>
                                    <p:animEffect filter="fade" transition="in">
                                      <p:cBhvr additive="repl">
                                        <p:cTn id="844" dur="500"/>
                                        <p:tgtEl>
                                          <p:spTgt spid="466">
                                            <p:txEl>
                                              <p:pRg st="141" end="15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8" name="Picture 2" descr=""/>
          <p:cNvPicPr/>
          <p:nvPr/>
        </p:nvPicPr>
        <p:blipFill>
          <a:blip r:embed="rId1"/>
          <a:srcRect l="7268" t="0" r="5500" b="16004"/>
          <a:stretch/>
        </p:blipFill>
        <p:spPr>
          <a:xfrm>
            <a:off x="804240" y="1555560"/>
            <a:ext cx="5040360" cy="2520000"/>
          </a:xfrm>
          <a:prstGeom prst="rect">
            <a:avLst/>
          </a:prstGeom>
          <a:ln>
            <a:noFill/>
          </a:ln>
          <a:effectLst>
            <a:outerShdw algn="tl" blurRad="292100" dir="2700000" dist="139700" rotWithShape="0">
              <a:srgbClr val="333333">
                <a:alpha val="65000"/>
              </a:srgbClr>
            </a:outerShdw>
          </a:effectLst>
        </p:spPr>
      </p:pic>
      <p:pic>
        <p:nvPicPr>
          <p:cNvPr id="469" name="Picture 4" descr=""/>
          <p:cNvPicPr/>
          <p:nvPr/>
        </p:nvPicPr>
        <p:blipFill>
          <a:blip r:embed="rId2"/>
          <a:srcRect l="0" t="40493" r="0" b="15623"/>
          <a:stretch/>
        </p:blipFill>
        <p:spPr>
          <a:xfrm>
            <a:off x="807840" y="4195080"/>
            <a:ext cx="7676640" cy="1872000"/>
          </a:xfrm>
          <a:prstGeom prst="rect">
            <a:avLst/>
          </a:prstGeom>
          <a:ln>
            <a:noFill/>
          </a:ln>
          <a:effectLst>
            <a:outerShdw algn="tl" blurRad="292100" dir="2700000" dist="139700" rotWithShape="0">
              <a:srgbClr val="333333">
                <a:alpha val="65000"/>
              </a:srgbClr>
            </a:outerShdw>
          </a:effectLst>
        </p:spPr>
      </p:pic>
      <p:pic>
        <p:nvPicPr>
          <p:cNvPr id="470" name="Picture 6" descr=""/>
          <p:cNvPicPr/>
          <p:nvPr/>
        </p:nvPicPr>
        <p:blipFill>
          <a:blip r:embed="rId3"/>
          <a:stretch/>
        </p:blipFill>
        <p:spPr>
          <a:xfrm>
            <a:off x="4563000" y="1340640"/>
            <a:ext cx="5256360" cy="5256360"/>
          </a:xfrm>
          <a:prstGeom prst="rect">
            <a:avLst/>
          </a:prstGeom>
          <a:ln>
            <a:noFill/>
          </a:ln>
          <a:effectLst>
            <a:outerShdw algn="tl" blurRad="292100" dir="2700000" dist="139700" rotWithShape="0">
              <a:srgbClr val="333333">
                <a:alpha val="65000"/>
              </a:srgbClr>
            </a:outerShdw>
          </a:effectLst>
        </p:spPr>
      </p:pic>
      <p:sp>
        <p:nvSpPr>
          <p:cNvPr id="471" name="CustomShape 1"/>
          <p:cNvSpPr/>
          <p:nvPr/>
        </p:nvSpPr>
        <p:spPr>
          <a:xfrm>
            <a:off x="835200" y="332640"/>
            <a:ext cx="8229240" cy="7120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What not to use</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845" dur="indefinite" restart="never" nodeType="tmRoot">
          <p:childTnLst>
            <p:seq>
              <p:cTn id="846" dur="indefinite" nodeType="mainSeq">
                <p:childTnLst>
                  <p:par>
                    <p:cTn id="847" fill="hold">
                      <p:stCondLst>
                        <p:cond delay="indefinite"/>
                      </p:stCondLst>
                      <p:childTnLst>
                        <p:par>
                          <p:cTn id="848" fill="hold">
                            <p:stCondLst>
                              <p:cond delay="0"/>
                            </p:stCondLst>
                            <p:childTnLst>
                              <p:par>
                                <p:cTn id="849" nodeType="clickEffect" fill="hold" presetClass="entr" presetID="10">
                                  <p:stCondLst>
                                    <p:cond delay="0"/>
                                  </p:stCondLst>
                                  <p:childTnLst>
                                    <p:set>
                                      <p:cBhvr>
                                        <p:cTn id="850" dur="1" fill="hold">
                                          <p:stCondLst>
                                            <p:cond delay="0"/>
                                          </p:stCondLst>
                                        </p:cTn>
                                        <p:tgtEl>
                                          <p:spTgt spid="468"/>
                                        </p:tgtEl>
                                        <p:attrNameLst>
                                          <p:attrName>style.visibility</p:attrName>
                                        </p:attrNameLst>
                                      </p:cBhvr>
                                      <p:to>
                                        <p:strVal val="visible"/>
                                      </p:to>
                                    </p:set>
                                    <p:animEffect filter="fade" transition="in">
                                      <p:cBhvr additive="repl">
                                        <p:cTn id="851" dur="2000"/>
                                        <p:tgtEl>
                                          <p:spTgt spid="468"/>
                                        </p:tgtEl>
                                      </p:cBhvr>
                                    </p:animEffect>
                                  </p:childTnLst>
                                </p:cTn>
                              </p:par>
                            </p:childTnLst>
                          </p:cTn>
                        </p:par>
                      </p:childTnLst>
                    </p:cTn>
                  </p:par>
                  <p:par>
                    <p:cTn id="852" fill="hold">
                      <p:stCondLst>
                        <p:cond delay="indefinite"/>
                      </p:stCondLst>
                      <p:childTnLst>
                        <p:par>
                          <p:cTn id="853" fill="hold">
                            <p:stCondLst>
                              <p:cond delay="0"/>
                            </p:stCondLst>
                            <p:childTnLst>
                              <p:par>
                                <p:cTn id="854" nodeType="clickEffect" fill="hold" presetClass="entr" presetID="10">
                                  <p:stCondLst>
                                    <p:cond delay="0"/>
                                  </p:stCondLst>
                                  <p:childTnLst>
                                    <p:set>
                                      <p:cBhvr>
                                        <p:cTn id="855" dur="1" fill="hold">
                                          <p:stCondLst>
                                            <p:cond delay="0"/>
                                          </p:stCondLst>
                                        </p:cTn>
                                        <p:tgtEl>
                                          <p:spTgt spid="469"/>
                                        </p:tgtEl>
                                        <p:attrNameLst>
                                          <p:attrName>style.visibility</p:attrName>
                                        </p:attrNameLst>
                                      </p:cBhvr>
                                      <p:to>
                                        <p:strVal val="visible"/>
                                      </p:to>
                                    </p:set>
                                    <p:animEffect filter="fade" transition="in">
                                      <p:cBhvr additive="repl">
                                        <p:cTn id="856" dur="2000"/>
                                        <p:tgtEl>
                                          <p:spTgt spid="469"/>
                                        </p:tgtEl>
                                      </p:cBhvr>
                                    </p:animEffect>
                                  </p:childTnLst>
                                </p:cTn>
                              </p:par>
                            </p:childTnLst>
                          </p:cTn>
                        </p:par>
                      </p:childTnLst>
                    </p:cTn>
                  </p:par>
                  <p:par>
                    <p:cTn id="857" fill="hold">
                      <p:stCondLst>
                        <p:cond delay="indefinite"/>
                      </p:stCondLst>
                      <p:childTnLst>
                        <p:par>
                          <p:cTn id="858" fill="hold">
                            <p:stCondLst>
                              <p:cond delay="0"/>
                            </p:stCondLst>
                            <p:childTnLst>
                              <p:par>
                                <p:cTn id="859" nodeType="clickEffect" fill="hold" presetClass="entr" presetID="10">
                                  <p:stCondLst>
                                    <p:cond delay="0"/>
                                  </p:stCondLst>
                                  <p:childTnLst>
                                    <p:set>
                                      <p:cBhvr>
                                        <p:cTn id="860" dur="1" fill="hold">
                                          <p:stCondLst>
                                            <p:cond delay="0"/>
                                          </p:stCondLst>
                                        </p:cTn>
                                        <p:tgtEl>
                                          <p:spTgt spid="470"/>
                                        </p:tgtEl>
                                        <p:attrNameLst>
                                          <p:attrName>style.visibility</p:attrName>
                                        </p:attrNameLst>
                                      </p:cBhvr>
                                      <p:to>
                                        <p:strVal val="visible"/>
                                      </p:to>
                                    </p:set>
                                    <p:animEffect filter="fade" transition="in">
                                      <p:cBhvr additive="repl">
                                        <p:cTn id="861" dur="2000"/>
                                        <p:tgtEl>
                                          <p:spTgt spid="4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631080" y="2355480"/>
            <a:ext cx="8637120" cy="1066320"/>
          </a:xfrm>
          <a:prstGeom prst="rect">
            <a:avLst/>
          </a:prstGeom>
          <a:noFill/>
          <a:ln w="9360">
            <a:noFill/>
          </a:ln>
        </p:spPr>
        <p:style>
          <a:lnRef idx="0"/>
          <a:fillRef idx="0"/>
          <a:effectRef idx="0"/>
          <a:fontRef idx="minor"/>
        </p:style>
        <p:txBody>
          <a:bodyPr lIns="0" rIns="0" tIns="0" bIns="0"/>
          <a:p>
            <a:pPr algn="ctr">
              <a:lnSpc>
                <a:spcPct val="100000"/>
              </a:lnSpc>
            </a:pPr>
            <a:r>
              <a:rPr b="0" lang="it-IT" sz="2800" spc="-1" strike="noStrike">
                <a:solidFill>
                  <a:srgbClr val="003057"/>
                </a:solidFill>
                <a:uFill>
                  <a:solidFill>
                    <a:srgbClr val="ffffff"/>
                  </a:solidFill>
                </a:uFill>
                <a:latin typeface="Arial"/>
              </a:rPr>
              <a:t>Do the comments in the video remind you of anything you’ve heard in the teacher’s room?</a:t>
            </a:r>
            <a:endParaRPr b="0" lang="it-IT" sz="1800" spc="-1" strike="noStrike">
              <a:solidFill>
                <a:srgbClr val="000000"/>
              </a:solidFill>
              <a:uFill>
                <a:solidFill>
                  <a:srgbClr val="ffffff"/>
                </a:solidFill>
              </a:uFill>
              <a:latin typeface="Arial"/>
            </a:endParaRPr>
          </a:p>
        </p:txBody>
      </p:sp>
      <p:sp>
        <p:nvSpPr>
          <p:cNvPr id="370" name="CustomShape 2"/>
          <p:cNvSpPr/>
          <p:nvPr/>
        </p:nvSpPr>
        <p:spPr>
          <a:xfrm>
            <a:off x="920520" y="4797000"/>
            <a:ext cx="8568720" cy="45612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0000"/>
                </a:solidFill>
                <a:uFill>
                  <a:solidFill>
                    <a:srgbClr val="ffffff"/>
                  </a:solidFill>
                </a:uFill>
                <a:latin typeface="Verdana"/>
              </a:rPr>
              <a:t>http://dyslexia.learninginfo.org/famous-people.htm</a:t>
            </a:r>
            <a:endParaRPr b="0" lang="it-IT" sz="1800" spc="-1" strike="noStrike">
              <a:solidFill>
                <a:srgbClr val="000000"/>
              </a:solidFill>
              <a:uFill>
                <a:solidFill>
                  <a:srgbClr val="ffffff"/>
                </a:solidFill>
              </a:uFill>
              <a:latin typeface="Arial"/>
            </a:endParaRPr>
          </a:p>
        </p:txBody>
      </p:sp>
      <p:sp>
        <p:nvSpPr>
          <p:cNvPr id="371" name="CustomShape 3"/>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Your Experiences</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22" dur="indefinite" restart="never" nodeType="tmRoot">
          <p:childTnLst>
            <p:seq>
              <p:cTn id="23" dur="indefinite" nodeType="mainSeq">
                <p:childTnLst>
                  <p:par>
                    <p:cTn id="24" fill="hold">
                      <p:stCondLst>
                        <p:cond delay="0"/>
                      </p:stCondLst>
                      <p:childTnLst>
                        <p:par>
                          <p:cTn id="25" fill="hold">
                            <p:stCondLst>
                              <p:cond delay="0"/>
                            </p:stCondLst>
                            <p:childTnLst>
                              <p:par>
                                <p:cTn id="26" nodeType="afterEffect" fill="hold" presetClass="entr" presetID="10">
                                  <p:stCondLst>
                                    <p:cond delay="0"/>
                                  </p:stCondLst>
                                  <p:childTnLst>
                                    <p:set>
                                      <p:cBhvr>
                                        <p:cTn id="27" dur="1" fill="hold">
                                          <p:stCondLst>
                                            <p:cond delay="0"/>
                                          </p:stCondLst>
                                        </p:cTn>
                                        <p:tgtEl>
                                          <p:spTgt spid="369"/>
                                        </p:tgtEl>
                                        <p:attrNameLst>
                                          <p:attrName>style.visibility</p:attrName>
                                        </p:attrNameLst>
                                      </p:cBhvr>
                                      <p:to>
                                        <p:strVal val="visible"/>
                                      </p:to>
                                    </p:set>
                                    <p:animEffect filter="fade" transition="in">
                                      <p:cBhvr additive="repl">
                                        <p:cTn id="28" dur="500"/>
                                        <p:tgtEl>
                                          <p:spTgt spid="369"/>
                                        </p:tgtEl>
                                      </p:cBhvr>
                                    </p:animEffec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0">
                                  <p:stCondLst>
                                    <p:cond delay="0"/>
                                  </p:stCondLst>
                                  <p:childTnLst>
                                    <p:set>
                                      <p:cBhvr>
                                        <p:cTn id="32" dur="1" fill="hold">
                                          <p:stCondLst>
                                            <p:cond delay="0"/>
                                          </p:stCondLst>
                                        </p:cTn>
                                        <p:tgtEl>
                                          <p:spTgt spid="370"/>
                                        </p:tgtEl>
                                        <p:attrNameLst>
                                          <p:attrName>style.visibility</p:attrName>
                                        </p:attrNameLst>
                                      </p:cBhvr>
                                      <p:to>
                                        <p:strVal val="visible"/>
                                      </p:to>
                                    </p:set>
                                    <p:animEffect filter="fade" transition="in">
                                      <p:cBhvr additive="repl">
                                        <p:cTn id="33" dur="500"/>
                                        <p:tgtEl>
                                          <p:spTgt spid="3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472" name="TextShape 1"/>
          <p:cNvSpPr txBox="1"/>
          <p:nvPr/>
        </p:nvSpPr>
        <p:spPr>
          <a:xfrm>
            <a:off x="488520" y="2853000"/>
            <a:ext cx="3682800" cy="2244240"/>
          </a:xfrm>
          <a:prstGeom prst="rect">
            <a:avLst/>
          </a:prstGeom>
          <a:noFill/>
          <a:ln>
            <a:noFill/>
          </a:ln>
        </p:spPr>
        <p:txBody>
          <a:bodyPr tIns="91440" bIns="91440"/>
          <a:p>
            <a:pPr>
              <a:lnSpc>
                <a:spcPct val="117000"/>
              </a:lnSpc>
            </a:pPr>
            <a:r>
              <a:rPr b="0" lang="en-GB" sz="4000" spc="-1" strike="noStrike">
                <a:solidFill>
                  <a:srgbClr val="ffffff"/>
                </a:solidFill>
                <a:uFill>
                  <a:solidFill>
                    <a:srgbClr val="ffffff"/>
                  </a:solidFill>
                </a:uFill>
                <a:latin typeface="Playfair Display"/>
                <a:ea typeface="Times New Roman"/>
              </a:rPr>
              <a:t>Assessment</a:t>
            </a:r>
            <a:endParaRPr b="0" lang="en-GB" sz="1000" spc="-1" strike="noStrike">
              <a:solidFill>
                <a:srgbClr val="000000"/>
              </a:solidFill>
              <a:uFill>
                <a:solidFill>
                  <a:srgbClr val="ffffff"/>
                </a:solidFill>
              </a:uFill>
              <a:latin typeface="Verdana"/>
            </a:endParaRPr>
          </a:p>
        </p:txBody>
      </p:sp>
      <p:pic>
        <p:nvPicPr>
          <p:cNvPr id="473" name="Segnaposto immagine 1" descr=""/>
          <p:cNvPicPr/>
          <p:nvPr/>
        </p:nvPicPr>
        <p:blipFill>
          <a:blip r:embed="rId1"/>
          <a:stretch/>
        </p:blipFill>
        <p:spPr>
          <a:xfrm>
            <a:off x="4963320" y="0"/>
            <a:ext cx="4942440" cy="685764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General Principles</a:t>
            </a:r>
            <a:endParaRPr b="0" lang="it-IT" sz="1800" spc="-1" strike="noStrike">
              <a:solidFill>
                <a:srgbClr val="000000"/>
              </a:solidFill>
              <a:uFill>
                <a:solidFill>
                  <a:srgbClr val="ffffff"/>
                </a:solidFill>
              </a:uFill>
              <a:latin typeface="Arial"/>
            </a:endParaRPr>
          </a:p>
        </p:txBody>
      </p:sp>
      <p:sp>
        <p:nvSpPr>
          <p:cNvPr id="475" name="CustomShape 2"/>
          <p:cNvSpPr/>
          <p:nvPr/>
        </p:nvSpPr>
        <p:spPr>
          <a:xfrm>
            <a:off x="395280" y="1419120"/>
            <a:ext cx="9108720" cy="220932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0000"/>
                </a:solidFill>
                <a:uFill>
                  <a:solidFill>
                    <a:srgbClr val="ffffff"/>
                  </a:solidFill>
                </a:uFill>
                <a:latin typeface="Arial"/>
                <a:ea typeface="Arial"/>
              </a:rPr>
              <a:t>Learning objectives should be the same for all of the class at the group level.</a:t>
            </a: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0000"/>
                </a:solidFill>
                <a:uFill>
                  <a:solidFill>
                    <a:srgbClr val="ffffff"/>
                  </a:solidFill>
                </a:uFill>
                <a:latin typeface="Arial"/>
                <a:ea typeface="Arial"/>
              </a:rPr>
              <a:t>Assessment must be coherent with student’s PLP (personalized learning plan).</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
        <p:nvSpPr>
          <p:cNvPr id="476" name="CustomShape 3"/>
          <p:cNvSpPr/>
          <p:nvPr/>
        </p:nvSpPr>
        <p:spPr>
          <a:xfrm>
            <a:off x="3955320" y="3069000"/>
            <a:ext cx="1656000" cy="1511640"/>
          </a:xfrm>
          <a:prstGeom prst="downArrow">
            <a:avLst>
              <a:gd name="adj1" fmla="val 50000"/>
              <a:gd name="adj2" fmla="val 50024"/>
            </a:avLst>
          </a:prstGeom>
          <a:solidFill>
            <a:srgbClr val="5e69aa"/>
          </a:solidFill>
          <a:ln w="9360">
            <a:noFill/>
          </a:ln>
        </p:spPr>
        <p:style>
          <a:lnRef idx="0"/>
          <a:fillRef idx="0"/>
          <a:effectRef idx="0"/>
          <a:fontRef idx="minor"/>
        </p:style>
      </p:sp>
      <p:sp>
        <p:nvSpPr>
          <p:cNvPr id="477" name="CustomShape 4"/>
          <p:cNvSpPr/>
          <p:nvPr/>
        </p:nvSpPr>
        <p:spPr>
          <a:xfrm>
            <a:off x="716040" y="4715640"/>
            <a:ext cx="8467200" cy="1333800"/>
          </a:xfrm>
          <a:prstGeom prst="rect">
            <a:avLst/>
          </a:prstGeom>
          <a:noFill/>
          <a:ln>
            <a:noFill/>
          </a:ln>
        </p:spPr>
        <p:style>
          <a:lnRef idx="0"/>
          <a:fillRef idx="0"/>
          <a:effectRef idx="0"/>
          <a:fontRef idx="minor"/>
        </p:style>
        <p:txBody>
          <a:bodyPr wrap="none" lIns="90000" rIns="90000" tIns="45000" bIns="45000"/>
          <a:p>
            <a:pPr algn="ctr">
              <a:lnSpc>
                <a:spcPct val="120000"/>
              </a:lnSpc>
            </a:pPr>
            <a:r>
              <a:rPr b="0" lang="it-IT" sz="2400" spc="-1" strike="noStrike">
                <a:solidFill>
                  <a:srgbClr val="000000"/>
                </a:solidFill>
                <a:uFill>
                  <a:solidFill>
                    <a:srgbClr val="ffffff"/>
                  </a:solidFill>
                </a:uFill>
                <a:latin typeface="Verdana"/>
              </a:rPr>
              <a:t>Assess abilities, knowledge and attitude</a:t>
            </a:r>
            <a:endParaRPr b="0" lang="it-IT" sz="1800" spc="-1" strike="noStrike">
              <a:solidFill>
                <a:srgbClr val="000000"/>
              </a:solidFill>
              <a:uFill>
                <a:solidFill>
                  <a:srgbClr val="ffffff"/>
                </a:solidFill>
              </a:uFill>
              <a:latin typeface="Arial"/>
            </a:endParaRPr>
          </a:p>
          <a:p>
            <a:pPr algn="ctr">
              <a:lnSpc>
                <a:spcPct val="120000"/>
              </a:lnSpc>
            </a:pPr>
            <a:r>
              <a:rPr b="0" lang="it-IT" sz="2400" spc="-1" strike="noStrike">
                <a:solidFill>
                  <a:srgbClr val="000000"/>
                </a:solidFill>
                <a:uFill>
                  <a:solidFill>
                    <a:srgbClr val="ffffff"/>
                  </a:solidFill>
                </a:uFill>
                <a:latin typeface="Verdana"/>
              </a:rPr>
              <a:t>with the correct criteria and tool to give each student </a:t>
            </a:r>
            <a:endParaRPr b="0" lang="it-IT" sz="1800" spc="-1" strike="noStrike">
              <a:solidFill>
                <a:srgbClr val="000000"/>
              </a:solidFill>
              <a:uFill>
                <a:solidFill>
                  <a:srgbClr val="ffffff"/>
                </a:solidFill>
              </a:uFill>
              <a:latin typeface="Arial"/>
            </a:endParaRPr>
          </a:p>
          <a:p>
            <a:pPr algn="ctr">
              <a:lnSpc>
                <a:spcPct val="120000"/>
              </a:lnSpc>
            </a:pPr>
            <a:r>
              <a:rPr b="0" lang="it-IT" sz="2400" spc="-1" strike="noStrike">
                <a:solidFill>
                  <a:srgbClr val="000000"/>
                </a:solidFill>
                <a:uFill>
                  <a:solidFill>
                    <a:srgbClr val="ffffff"/>
                  </a:solidFill>
                </a:uFill>
                <a:latin typeface="Verdana"/>
              </a:rPr>
              <a:t>a chance to be successful.</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862" dur="indefinite" restart="never" nodeType="tmRoot">
          <p:childTnLst>
            <p:seq>
              <p:cTn id="863" dur="indefinite" nodeType="mainSeq">
                <p:childTnLst>
                  <p:par>
                    <p:cTn id="864" fill="hold">
                      <p:stCondLst>
                        <p:cond delay="indefinite"/>
                      </p:stCondLst>
                      <p:childTnLst>
                        <p:par>
                          <p:cTn id="865" fill="hold">
                            <p:stCondLst>
                              <p:cond delay="0"/>
                            </p:stCondLst>
                            <p:childTnLst>
                              <p:par>
                                <p:cTn id="866" nodeType="clickEffect" fill="hold" presetClass="entr" presetID="10">
                                  <p:stCondLst>
                                    <p:cond delay="0"/>
                                  </p:stCondLst>
                                  <p:childTnLst>
                                    <p:set>
                                      <p:cBhvr>
                                        <p:cTn id="867" dur="1" fill="hold">
                                          <p:stCondLst>
                                            <p:cond delay="0"/>
                                          </p:stCondLst>
                                        </p:cTn>
                                        <p:tgtEl>
                                          <p:spTgt spid="475">
                                            <p:txEl>
                                              <p:pRg st="0" end="80"/>
                                            </p:txEl>
                                          </p:spTgt>
                                        </p:tgtEl>
                                        <p:attrNameLst>
                                          <p:attrName>style.visibility</p:attrName>
                                        </p:attrNameLst>
                                      </p:cBhvr>
                                      <p:to>
                                        <p:strVal val="visible"/>
                                      </p:to>
                                    </p:set>
                                    <p:animEffect filter="fade" transition="in">
                                      <p:cBhvr additive="repl">
                                        <p:cTn id="868" dur="500"/>
                                        <p:tgtEl>
                                          <p:spTgt spid="475">
                                            <p:txEl>
                                              <p:pRg st="0" end="80"/>
                                            </p:txEl>
                                          </p:spTgt>
                                        </p:tgtEl>
                                      </p:cBhvr>
                                    </p:animEffect>
                                  </p:childTnLst>
                                </p:cTn>
                              </p:par>
                            </p:childTnLst>
                          </p:cTn>
                        </p:par>
                      </p:childTnLst>
                    </p:cTn>
                  </p:par>
                  <p:par>
                    <p:cTn id="869" fill="hold">
                      <p:stCondLst>
                        <p:cond delay="indefinite"/>
                      </p:stCondLst>
                      <p:childTnLst>
                        <p:par>
                          <p:cTn id="870" fill="hold">
                            <p:stCondLst>
                              <p:cond delay="0"/>
                            </p:stCondLst>
                            <p:childTnLst>
                              <p:par>
                                <p:cTn id="871" nodeType="clickEffect" fill="hold" presetClass="entr" presetID="10">
                                  <p:stCondLst>
                                    <p:cond delay="0"/>
                                  </p:stCondLst>
                                  <p:childTnLst>
                                    <p:set>
                                      <p:cBhvr>
                                        <p:cTn id="872" dur="1" fill="hold">
                                          <p:stCondLst>
                                            <p:cond delay="0"/>
                                          </p:stCondLst>
                                        </p:cTn>
                                        <p:tgtEl>
                                          <p:spTgt spid="475">
                                            <p:txEl>
                                              <p:pRg st="80" end="157"/>
                                            </p:txEl>
                                          </p:spTgt>
                                        </p:tgtEl>
                                        <p:attrNameLst>
                                          <p:attrName>style.visibility</p:attrName>
                                        </p:attrNameLst>
                                      </p:cBhvr>
                                      <p:to>
                                        <p:strVal val="visible"/>
                                      </p:to>
                                    </p:set>
                                    <p:animEffect filter="fade" transition="in">
                                      <p:cBhvr additive="repl">
                                        <p:cTn id="873" dur="500"/>
                                        <p:tgtEl>
                                          <p:spTgt spid="475">
                                            <p:txEl>
                                              <p:pRg st="80" end="157"/>
                                            </p:txEl>
                                          </p:spTgt>
                                        </p:tgtEl>
                                      </p:cBhvr>
                                    </p:animEffect>
                                  </p:childTnLst>
                                </p:cTn>
                              </p:par>
                            </p:childTnLst>
                          </p:cTn>
                        </p:par>
                      </p:childTnLst>
                    </p:cTn>
                  </p:par>
                  <p:par>
                    <p:cTn id="874" fill="hold">
                      <p:stCondLst>
                        <p:cond delay="indefinite"/>
                      </p:stCondLst>
                      <p:childTnLst>
                        <p:par>
                          <p:cTn id="875" fill="hold">
                            <p:stCondLst>
                              <p:cond delay="0"/>
                            </p:stCondLst>
                            <p:childTnLst>
                              <p:par>
                                <p:cTn id="876" nodeType="clickEffect" fill="hold" presetClass="entr" presetID="10">
                                  <p:stCondLst>
                                    <p:cond delay="0"/>
                                  </p:stCondLst>
                                  <p:childTnLst>
                                    <p:set>
                                      <p:cBhvr>
                                        <p:cTn id="877" dur="1" fill="hold">
                                          <p:stCondLst>
                                            <p:cond delay="0"/>
                                          </p:stCondLst>
                                        </p:cTn>
                                        <p:tgtEl>
                                          <p:spTgt spid="476"/>
                                        </p:tgtEl>
                                        <p:attrNameLst>
                                          <p:attrName>style.visibility</p:attrName>
                                        </p:attrNameLst>
                                      </p:cBhvr>
                                      <p:to>
                                        <p:strVal val="visible"/>
                                      </p:to>
                                    </p:set>
                                    <p:animEffect filter="fade" transition="in">
                                      <p:cBhvr additive="repl">
                                        <p:cTn id="878" dur="500"/>
                                        <p:tgtEl>
                                          <p:spTgt spid="476"/>
                                        </p:tgtEl>
                                      </p:cBhvr>
                                    </p:animEffect>
                                  </p:childTnLst>
                                </p:cTn>
                              </p:par>
                            </p:childTnLst>
                          </p:cTn>
                        </p:par>
                      </p:childTnLst>
                    </p:cTn>
                  </p:par>
                  <p:par>
                    <p:cTn id="879" fill="hold">
                      <p:stCondLst>
                        <p:cond delay="indefinite"/>
                      </p:stCondLst>
                      <p:childTnLst>
                        <p:par>
                          <p:cTn id="880" fill="hold">
                            <p:stCondLst>
                              <p:cond delay="0"/>
                            </p:stCondLst>
                            <p:childTnLst>
                              <p:par>
                                <p:cTn id="881" nodeType="clickEffect" fill="hold" presetClass="entr" presetID="10">
                                  <p:stCondLst>
                                    <p:cond delay="0"/>
                                  </p:stCondLst>
                                  <p:childTnLst>
                                    <p:set>
                                      <p:cBhvr>
                                        <p:cTn id="882" dur="1" fill="hold">
                                          <p:stCondLst>
                                            <p:cond delay="0"/>
                                          </p:stCondLst>
                                        </p:cTn>
                                        <p:tgtEl>
                                          <p:spTgt spid="477"/>
                                        </p:tgtEl>
                                        <p:attrNameLst>
                                          <p:attrName>style.visibility</p:attrName>
                                        </p:attrNameLst>
                                      </p:cBhvr>
                                      <p:to>
                                        <p:strVal val="visible"/>
                                      </p:to>
                                    </p:set>
                                    <p:animEffect filter="fade" transition="in">
                                      <p:cBhvr additive="repl">
                                        <p:cTn id="883" dur="500"/>
                                        <p:tgtEl>
                                          <p:spTgt spid="4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Practical Guidelines</a:t>
            </a:r>
            <a:endParaRPr b="0" lang="it-IT" sz="1800" spc="-1" strike="noStrike">
              <a:solidFill>
                <a:srgbClr val="000000"/>
              </a:solidFill>
              <a:uFill>
                <a:solidFill>
                  <a:srgbClr val="ffffff"/>
                </a:solidFill>
              </a:uFill>
              <a:latin typeface="Arial"/>
            </a:endParaRPr>
          </a:p>
        </p:txBody>
      </p:sp>
      <p:sp>
        <p:nvSpPr>
          <p:cNvPr id="479" name="CustomShape 2"/>
          <p:cNvSpPr/>
          <p:nvPr/>
        </p:nvSpPr>
        <p:spPr>
          <a:xfrm>
            <a:off x="272520" y="1556640"/>
            <a:ext cx="9108720" cy="36720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pc="-1" strike="noStrike">
                <a:solidFill>
                  <a:srgbClr val="000000"/>
                </a:solidFill>
                <a:uFill>
                  <a:solidFill>
                    <a:srgbClr val="ffffff"/>
                  </a:solidFill>
                </a:uFill>
                <a:latin typeface="Arial"/>
                <a:ea typeface="Arial"/>
              </a:rPr>
              <a:t>Personalise – </a:t>
            </a:r>
            <a:r>
              <a:rPr b="0" lang="it-IT" sz="2400" spc="-1" strike="noStrike">
                <a:solidFill>
                  <a:srgbClr val="000000"/>
                </a:solidFill>
                <a:uFill>
                  <a:solidFill>
                    <a:srgbClr val="ffffff"/>
                  </a:solidFill>
                </a:uFill>
                <a:latin typeface="Arial"/>
                <a:ea typeface="Arial"/>
              </a:rPr>
              <a:t>allow choice in activities, each student is individual in terms of type of dyslexia, personality and defense strategies.</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000000"/>
                </a:solidFill>
                <a:uFill>
                  <a:solidFill>
                    <a:srgbClr val="ffffff"/>
                  </a:solidFill>
                </a:uFill>
                <a:latin typeface="Arial"/>
                <a:ea typeface="Arial"/>
              </a:rPr>
              <a:t>Common ground </a:t>
            </a:r>
            <a:r>
              <a:rPr b="0" lang="it-IT" sz="2400" spc="-1" strike="noStrike">
                <a:solidFill>
                  <a:srgbClr val="000000"/>
                </a:solidFill>
                <a:uFill>
                  <a:solidFill>
                    <a:srgbClr val="ffffff"/>
                  </a:solidFill>
                </a:uFill>
                <a:latin typeface="Arial"/>
                <a:ea typeface="Arial"/>
              </a:rPr>
              <a:t>– adapt single activities to suit all; keep same score terms.</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000000"/>
                </a:solidFill>
                <a:uFill>
                  <a:solidFill>
                    <a:srgbClr val="ffffff"/>
                  </a:solidFill>
                </a:uFill>
                <a:latin typeface="Arial"/>
                <a:ea typeface="Arial"/>
              </a:rPr>
              <a:t>Production</a:t>
            </a:r>
            <a:r>
              <a:rPr b="0" lang="it-IT" sz="2400" spc="-1" strike="noStrike">
                <a:solidFill>
                  <a:srgbClr val="000000"/>
                </a:solidFill>
                <a:uFill>
                  <a:solidFill>
                    <a:srgbClr val="ffffff"/>
                  </a:solidFill>
                </a:uFill>
                <a:latin typeface="Arial"/>
                <a:ea typeface="Arial"/>
              </a:rPr>
              <a:t> – evaluate communication objectives not just errors.</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000000"/>
                </a:solidFill>
                <a:uFill>
                  <a:solidFill>
                    <a:srgbClr val="ffffff"/>
                  </a:solidFill>
                </a:uFill>
                <a:latin typeface="Arial"/>
                <a:ea typeface="Arial"/>
              </a:rPr>
              <a:t>Additional time allowance – </a:t>
            </a:r>
            <a:r>
              <a:rPr b="0" lang="it-IT" sz="2400" spc="-1" strike="noStrike">
                <a:solidFill>
                  <a:srgbClr val="000000"/>
                </a:solidFill>
                <a:uFill>
                  <a:solidFill>
                    <a:srgbClr val="ffffff"/>
                  </a:solidFill>
                </a:uFill>
                <a:latin typeface="Arial"/>
                <a:ea typeface="Arial"/>
              </a:rPr>
              <a:t>for all – up to 30% by law.</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000000"/>
                </a:solidFill>
                <a:uFill>
                  <a:solidFill>
                    <a:srgbClr val="ffffff"/>
                  </a:solidFill>
                </a:uFill>
                <a:latin typeface="Arial"/>
                <a:ea typeface="Arial"/>
              </a:rPr>
              <a:t>Allow reasonable aid</a:t>
            </a:r>
            <a:r>
              <a:rPr b="0" lang="it-IT" sz="2400" spc="-1" strike="noStrike">
                <a:solidFill>
                  <a:srgbClr val="000000"/>
                </a:solidFill>
                <a:uFill>
                  <a:solidFill>
                    <a:srgbClr val="ffffff"/>
                  </a:solidFill>
                </a:uFill>
                <a:latin typeface="Arial"/>
                <a:ea typeface="Arial"/>
              </a:rPr>
              <a:t> – verb tables, word lists, digital dictionary.</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884" dur="indefinite" restart="never" nodeType="tmRoot">
          <p:childTnLst>
            <p:seq>
              <p:cTn id="885" dur="indefinite" nodeType="mainSeq">
                <p:childTnLst>
                  <p:par>
                    <p:cTn id="886" fill="hold">
                      <p:stCondLst>
                        <p:cond delay="indefinite"/>
                      </p:stCondLst>
                      <p:childTnLst>
                        <p:par>
                          <p:cTn id="887" fill="hold">
                            <p:stCondLst>
                              <p:cond delay="0"/>
                            </p:stCondLst>
                            <p:childTnLst>
                              <p:par>
                                <p:cTn id="888" nodeType="clickEffect" fill="hold" presetClass="entr" presetID="10">
                                  <p:stCondLst>
                                    <p:cond delay="0"/>
                                  </p:stCondLst>
                                  <p:childTnLst>
                                    <p:set>
                                      <p:cBhvr>
                                        <p:cTn id="889" dur="1" fill="hold">
                                          <p:stCondLst>
                                            <p:cond delay="0"/>
                                          </p:stCondLst>
                                        </p:cTn>
                                        <p:tgtEl>
                                          <p:spTgt spid="479">
                                            <p:txEl>
                                              <p:pRg st="0" end="135"/>
                                            </p:txEl>
                                          </p:spTgt>
                                        </p:tgtEl>
                                        <p:attrNameLst>
                                          <p:attrName>style.visibility</p:attrName>
                                        </p:attrNameLst>
                                      </p:cBhvr>
                                      <p:to>
                                        <p:strVal val="visible"/>
                                      </p:to>
                                    </p:set>
                                    <p:animEffect filter="fade" transition="in">
                                      <p:cBhvr additive="repl">
                                        <p:cTn id="890" dur="500"/>
                                        <p:tgtEl>
                                          <p:spTgt spid="479">
                                            <p:txEl>
                                              <p:pRg st="0" end="135"/>
                                            </p:txEl>
                                          </p:spTgt>
                                        </p:tgtEl>
                                      </p:cBhvr>
                                    </p:animEffect>
                                  </p:childTnLst>
                                </p:cTn>
                              </p:par>
                            </p:childTnLst>
                          </p:cTn>
                        </p:par>
                      </p:childTnLst>
                    </p:cTn>
                  </p:par>
                  <p:par>
                    <p:cTn id="891" fill="hold">
                      <p:stCondLst>
                        <p:cond delay="indefinite"/>
                      </p:stCondLst>
                      <p:childTnLst>
                        <p:par>
                          <p:cTn id="892" fill="hold">
                            <p:stCondLst>
                              <p:cond delay="0"/>
                            </p:stCondLst>
                            <p:childTnLst>
                              <p:par>
                                <p:cTn id="893" nodeType="clickEffect" fill="hold" presetClass="entr" presetID="10">
                                  <p:stCondLst>
                                    <p:cond delay="0"/>
                                  </p:stCondLst>
                                  <p:childTnLst>
                                    <p:set>
                                      <p:cBhvr>
                                        <p:cTn id="894" dur="1" fill="hold">
                                          <p:stCondLst>
                                            <p:cond delay="0"/>
                                          </p:stCondLst>
                                        </p:cTn>
                                        <p:tgtEl>
                                          <p:spTgt spid="479">
                                            <p:txEl>
                                              <p:pRg st="136" end="212"/>
                                            </p:txEl>
                                          </p:spTgt>
                                        </p:tgtEl>
                                        <p:attrNameLst>
                                          <p:attrName>style.visibility</p:attrName>
                                        </p:attrNameLst>
                                      </p:cBhvr>
                                      <p:to>
                                        <p:strVal val="visible"/>
                                      </p:to>
                                    </p:set>
                                    <p:animEffect filter="fade" transition="in">
                                      <p:cBhvr additive="repl">
                                        <p:cTn id="895" dur="500"/>
                                        <p:tgtEl>
                                          <p:spTgt spid="479">
                                            <p:txEl>
                                              <p:pRg st="136" end="212"/>
                                            </p:txEl>
                                          </p:spTgt>
                                        </p:tgtEl>
                                      </p:cBhvr>
                                    </p:animEffect>
                                  </p:childTnLst>
                                </p:cTn>
                              </p:par>
                            </p:childTnLst>
                          </p:cTn>
                        </p:par>
                      </p:childTnLst>
                    </p:cTn>
                  </p:par>
                  <p:par>
                    <p:cTn id="896" fill="hold">
                      <p:stCondLst>
                        <p:cond delay="indefinite"/>
                      </p:stCondLst>
                      <p:childTnLst>
                        <p:par>
                          <p:cTn id="897" fill="hold">
                            <p:stCondLst>
                              <p:cond delay="0"/>
                            </p:stCondLst>
                            <p:childTnLst>
                              <p:par>
                                <p:cTn id="898" nodeType="clickEffect" fill="hold" presetClass="entr" presetID="10">
                                  <p:stCondLst>
                                    <p:cond delay="0"/>
                                  </p:stCondLst>
                                  <p:childTnLst>
                                    <p:set>
                                      <p:cBhvr>
                                        <p:cTn id="899" dur="1" fill="hold">
                                          <p:stCondLst>
                                            <p:cond delay="0"/>
                                          </p:stCondLst>
                                        </p:cTn>
                                        <p:tgtEl>
                                          <p:spTgt spid="479">
                                            <p:txEl>
                                              <p:pRg st="213" end="277"/>
                                            </p:txEl>
                                          </p:spTgt>
                                        </p:tgtEl>
                                        <p:attrNameLst>
                                          <p:attrName>style.visibility</p:attrName>
                                        </p:attrNameLst>
                                      </p:cBhvr>
                                      <p:to>
                                        <p:strVal val="visible"/>
                                      </p:to>
                                    </p:set>
                                    <p:animEffect filter="fade" transition="in">
                                      <p:cBhvr additive="repl">
                                        <p:cTn id="900" dur="500"/>
                                        <p:tgtEl>
                                          <p:spTgt spid="479">
                                            <p:txEl>
                                              <p:pRg st="213" end="277"/>
                                            </p:txEl>
                                          </p:spTgt>
                                        </p:tgtEl>
                                      </p:cBhvr>
                                    </p:animEffect>
                                  </p:childTnLst>
                                </p:cTn>
                              </p:par>
                            </p:childTnLst>
                          </p:cTn>
                        </p:par>
                      </p:childTnLst>
                    </p:cTn>
                  </p:par>
                  <p:par>
                    <p:cTn id="901" fill="hold">
                      <p:stCondLst>
                        <p:cond delay="indefinite"/>
                      </p:stCondLst>
                      <p:childTnLst>
                        <p:par>
                          <p:cTn id="902" fill="hold">
                            <p:stCondLst>
                              <p:cond delay="0"/>
                            </p:stCondLst>
                            <p:childTnLst>
                              <p:par>
                                <p:cTn id="903" nodeType="clickEffect" fill="hold" presetClass="entr" presetID="10">
                                  <p:stCondLst>
                                    <p:cond delay="0"/>
                                  </p:stCondLst>
                                  <p:childTnLst>
                                    <p:set>
                                      <p:cBhvr>
                                        <p:cTn id="904" dur="1" fill="hold">
                                          <p:stCondLst>
                                            <p:cond delay="0"/>
                                          </p:stCondLst>
                                        </p:cTn>
                                        <p:tgtEl>
                                          <p:spTgt spid="479">
                                            <p:txEl>
                                              <p:pRg st="278" end="334"/>
                                            </p:txEl>
                                          </p:spTgt>
                                        </p:tgtEl>
                                        <p:attrNameLst>
                                          <p:attrName>style.visibility</p:attrName>
                                        </p:attrNameLst>
                                      </p:cBhvr>
                                      <p:to>
                                        <p:strVal val="visible"/>
                                      </p:to>
                                    </p:set>
                                    <p:animEffect filter="fade" transition="in">
                                      <p:cBhvr additive="repl">
                                        <p:cTn id="905" dur="500"/>
                                        <p:tgtEl>
                                          <p:spTgt spid="479">
                                            <p:txEl>
                                              <p:pRg st="278" end="334"/>
                                            </p:txEl>
                                          </p:spTgt>
                                        </p:tgtEl>
                                      </p:cBhvr>
                                    </p:animEffect>
                                  </p:childTnLst>
                                </p:cTn>
                              </p:par>
                            </p:childTnLst>
                          </p:cTn>
                        </p:par>
                      </p:childTnLst>
                    </p:cTn>
                  </p:par>
                  <p:par>
                    <p:cTn id="906" fill="hold">
                      <p:stCondLst>
                        <p:cond delay="indefinite"/>
                      </p:stCondLst>
                      <p:childTnLst>
                        <p:par>
                          <p:cTn id="907" fill="hold">
                            <p:stCondLst>
                              <p:cond delay="0"/>
                            </p:stCondLst>
                            <p:childTnLst>
                              <p:par>
                                <p:cTn id="908" nodeType="clickEffect" fill="hold" presetClass="entr" presetID="10">
                                  <p:stCondLst>
                                    <p:cond delay="0"/>
                                  </p:stCondLst>
                                  <p:childTnLst>
                                    <p:set>
                                      <p:cBhvr>
                                        <p:cTn id="909" dur="1" fill="hold">
                                          <p:stCondLst>
                                            <p:cond delay="0"/>
                                          </p:stCondLst>
                                        </p:cTn>
                                        <p:tgtEl>
                                          <p:spTgt spid="479">
                                            <p:txEl>
                                              <p:pRg st="335" end="403"/>
                                            </p:txEl>
                                          </p:spTgt>
                                        </p:tgtEl>
                                        <p:attrNameLst>
                                          <p:attrName>style.visibility</p:attrName>
                                        </p:attrNameLst>
                                      </p:cBhvr>
                                      <p:to>
                                        <p:strVal val="visible"/>
                                      </p:to>
                                    </p:set>
                                    <p:animEffect filter="fade" transition="in">
                                      <p:cBhvr additive="repl">
                                        <p:cTn id="910" dur="500"/>
                                        <p:tgtEl>
                                          <p:spTgt spid="479">
                                            <p:txEl>
                                              <p:pRg st="335" end="40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Test Format</a:t>
            </a:r>
            <a:endParaRPr b="0" lang="it-IT" sz="1800" spc="-1" strike="noStrike">
              <a:solidFill>
                <a:srgbClr val="000000"/>
              </a:solidFill>
              <a:uFill>
                <a:solidFill>
                  <a:srgbClr val="ffffff"/>
                </a:solidFill>
              </a:uFill>
              <a:latin typeface="Arial"/>
            </a:endParaRPr>
          </a:p>
        </p:txBody>
      </p:sp>
      <p:pic>
        <p:nvPicPr>
          <p:cNvPr id="481" name="Immagine 3" descr=""/>
          <p:cNvPicPr/>
          <p:nvPr/>
        </p:nvPicPr>
        <p:blipFill>
          <a:blip r:embed="rId1"/>
          <a:stretch/>
        </p:blipFill>
        <p:spPr>
          <a:xfrm>
            <a:off x="5320080" y="1196640"/>
            <a:ext cx="3744000" cy="5319720"/>
          </a:xfrm>
          <a:prstGeom prst="rect">
            <a:avLst/>
          </a:prstGeom>
          <a:ln>
            <a:noFill/>
          </a:ln>
          <a:effectLst>
            <a:outerShdw algn="tl" blurRad="292100" dir="2700000" dist="139700" rotWithShape="0">
              <a:srgbClr val="333333">
                <a:alpha val="65000"/>
              </a:srgbClr>
            </a:outerShdw>
          </a:effectLst>
        </p:spPr>
      </p:pic>
      <p:sp>
        <p:nvSpPr>
          <p:cNvPr id="482" name="CustomShape 2"/>
          <p:cNvSpPr/>
          <p:nvPr/>
        </p:nvSpPr>
        <p:spPr>
          <a:xfrm>
            <a:off x="452160" y="2133000"/>
            <a:ext cx="4478040" cy="96804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0000"/>
                </a:solidFill>
                <a:uFill>
                  <a:solidFill>
                    <a:srgbClr val="ffffff"/>
                  </a:solidFill>
                </a:uFill>
                <a:latin typeface="Arial"/>
                <a:ea typeface="Arial"/>
              </a:rPr>
              <a:t>Standard test sheet </a:t>
            </a:r>
            <a:endParaRPr b="0" lang="it-IT" sz="1800" spc="-1" strike="noStrike">
              <a:solidFill>
                <a:srgbClr val="000000"/>
              </a:solidFill>
              <a:uFill>
                <a:solidFill>
                  <a:srgbClr val="ffffff"/>
                </a:solidFill>
              </a:uFill>
              <a:latin typeface="Arial"/>
            </a:endParaRPr>
          </a:p>
        </p:txBody>
      </p:sp>
      <p:sp>
        <p:nvSpPr>
          <p:cNvPr id="483" name="CustomShape 3"/>
          <p:cNvSpPr/>
          <p:nvPr/>
        </p:nvSpPr>
        <p:spPr>
          <a:xfrm>
            <a:off x="74880" y="2133000"/>
            <a:ext cx="1980720" cy="18284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0000"/>
                </a:solidFill>
                <a:uFill>
                  <a:solidFill>
                    <a:srgbClr val="ffffff"/>
                  </a:solidFill>
                </a:uFill>
                <a:latin typeface="Arial"/>
                <a:ea typeface="Arial"/>
              </a:rPr>
              <a:t>Same test adapted for dyslexia</a:t>
            </a:r>
            <a:endParaRPr b="0" lang="it-IT" sz="1800" spc="-1" strike="noStrike">
              <a:solidFill>
                <a:srgbClr val="000000"/>
              </a:solidFill>
              <a:uFill>
                <a:solidFill>
                  <a:srgbClr val="ffffff"/>
                </a:solidFill>
              </a:uFill>
              <a:latin typeface="Arial"/>
            </a:endParaRPr>
          </a:p>
        </p:txBody>
      </p:sp>
      <p:pic>
        <p:nvPicPr>
          <p:cNvPr id="484" name="Immagine 6" descr=""/>
          <p:cNvPicPr/>
          <p:nvPr/>
        </p:nvPicPr>
        <p:blipFill>
          <a:blip r:embed="rId2"/>
          <a:stretch/>
        </p:blipFill>
        <p:spPr>
          <a:xfrm>
            <a:off x="5601600" y="1266120"/>
            <a:ext cx="3709800" cy="5175000"/>
          </a:xfrm>
          <a:prstGeom prst="rect">
            <a:avLst/>
          </a:prstGeom>
          <a:ln>
            <a:noFill/>
          </a:ln>
          <a:effectLst>
            <a:outerShdw algn="tl" blurRad="292100" dir="2700000" dist="139700" rotWithShape="0">
              <a:srgbClr val="333333">
                <a:alpha val="65000"/>
              </a:srgbClr>
            </a:outerShdw>
          </a:effectLst>
        </p:spPr>
      </p:pic>
      <p:pic>
        <p:nvPicPr>
          <p:cNvPr id="485" name="Immagine 7" descr=""/>
          <p:cNvPicPr/>
          <p:nvPr/>
        </p:nvPicPr>
        <p:blipFill>
          <a:blip r:embed="rId3"/>
          <a:stretch/>
        </p:blipFill>
        <p:spPr>
          <a:xfrm>
            <a:off x="1982520" y="1266120"/>
            <a:ext cx="3652560" cy="5181120"/>
          </a:xfrm>
          <a:prstGeom prst="rect">
            <a:avLst/>
          </a:prstGeom>
          <a:ln>
            <a:noFill/>
          </a:ln>
          <a:effectLst>
            <a:outerShdw algn="tl" blurRad="292100" dir="2700000" dist="139700" rotWithShape="0">
              <a:srgbClr val="333333">
                <a:alpha val="65000"/>
              </a:srgbClr>
            </a:outerShdw>
          </a:effectLst>
        </p:spPr>
      </p:pic>
      <p:sp>
        <p:nvSpPr>
          <p:cNvPr id="486" name="CustomShape 4"/>
          <p:cNvSpPr/>
          <p:nvPr/>
        </p:nvSpPr>
        <p:spPr>
          <a:xfrm>
            <a:off x="4960080" y="1989000"/>
            <a:ext cx="784440" cy="627840"/>
          </a:xfrm>
          <a:prstGeom prst="roundRect">
            <a:avLst>
              <a:gd name="adj" fmla="val 16667"/>
            </a:avLst>
          </a:prstGeom>
          <a:noFill/>
          <a:ln w="38160">
            <a:solidFill>
              <a:srgbClr val="c00000"/>
            </a:solidFill>
            <a:round/>
          </a:ln>
        </p:spPr>
        <p:style>
          <a:lnRef idx="0"/>
          <a:fillRef idx="0"/>
          <a:effectRef idx="0"/>
          <a:fontRef idx="minor"/>
        </p:style>
      </p:sp>
      <p:sp>
        <p:nvSpPr>
          <p:cNvPr id="487" name="CustomShape 5"/>
          <p:cNvSpPr/>
          <p:nvPr/>
        </p:nvSpPr>
        <p:spPr>
          <a:xfrm>
            <a:off x="4306680" y="3079440"/>
            <a:ext cx="1583640" cy="503640"/>
          </a:xfrm>
          <a:prstGeom prst="roundRect">
            <a:avLst>
              <a:gd name="adj" fmla="val 16667"/>
            </a:avLst>
          </a:prstGeom>
          <a:noFill/>
          <a:ln w="38160">
            <a:solidFill>
              <a:srgbClr val="c00000"/>
            </a:solidFill>
            <a:round/>
          </a:ln>
        </p:spPr>
        <p:style>
          <a:lnRef idx="0"/>
          <a:fillRef idx="0"/>
          <a:effectRef idx="0"/>
          <a:fontRef idx="minor"/>
        </p:style>
      </p:sp>
      <p:sp>
        <p:nvSpPr>
          <p:cNvPr id="488" name="CustomShape 6"/>
          <p:cNvSpPr/>
          <p:nvPr/>
        </p:nvSpPr>
        <p:spPr>
          <a:xfrm>
            <a:off x="4623840" y="4654080"/>
            <a:ext cx="1151640" cy="503640"/>
          </a:xfrm>
          <a:prstGeom prst="roundRect">
            <a:avLst>
              <a:gd name="adj" fmla="val 16667"/>
            </a:avLst>
          </a:prstGeom>
          <a:noFill/>
          <a:ln w="38160">
            <a:solidFill>
              <a:srgbClr val="c00000"/>
            </a:solidFill>
            <a:round/>
          </a:ln>
        </p:spPr>
        <p:style>
          <a:lnRef idx="0"/>
          <a:fillRef idx="0"/>
          <a:effectRef idx="0"/>
          <a:fontRef idx="minor"/>
        </p:style>
      </p:sp>
      <p:sp>
        <p:nvSpPr>
          <p:cNvPr id="489" name="CustomShape 7"/>
          <p:cNvSpPr/>
          <p:nvPr/>
        </p:nvSpPr>
        <p:spPr>
          <a:xfrm>
            <a:off x="8179560" y="1798920"/>
            <a:ext cx="1439640" cy="503640"/>
          </a:xfrm>
          <a:prstGeom prst="roundRect">
            <a:avLst>
              <a:gd name="adj" fmla="val 16667"/>
            </a:avLst>
          </a:prstGeom>
          <a:noFill/>
          <a:ln w="38160">
            <a:solidFill>
              <a:srgbClr val="c00000"/>
            </a:solidFill>
            <a:round/>
          </a:ln>
        </p:spPr>
        <p:style>
          <a:lnRef idx="0"/>
          <a:fillRef idx="0"/>
          <a:effectRef idx="0"/>
          <a:fontRef idx="minor"/>
        </p:style>
      </p:sp>
      <p:sp>
        <p:nvSpPr>
          <p:cNvPr id="490" name="CustomShape 8"/>
          <p:cNvSpPr/>
          <p:nvPr/>
        </p:nvSpPr>
        <p:spPr>
          <a:xfrm>
            <a:off x="8325000" y="2683080"/>
            <a:ext cx="1295640" cy="647640"/>
          </a:xfrm>
          <a:prstGeom prst="roundRect">
            <a:avLst>
              <a:gd name="adj" fmla="val 16667"/>
            </a:avLst>
          </a:prstGeom>
          <a:noFill/>
          <a:ln w="38160">
            <a:solidFill>
              <a:srgbClr val="c00000"/>
            </a:solidFill>
            <a:round/>
          </a:ln>
        </p:spPr>
        <p:style>
          <a:lnRef idx="0"/>
          <a:fillRef idx="0"/>
          <a:effectRef idx="0"/>
          <a:fontRef idx="minor"/>
        </p:style>
      </p:sp>
    </p:spTree>
  </p:cSld>
  <p:transition spd="slow">
    <p:fade thruBlk="true"/>
  </p:transition>
  <p:timing>
    <p:tnLst>
      <p:par>
        <p:cTn id="911" dur="indefinite" restart="never" nodeType="tmRoot">
          <p:childTnLst>
            <p:seq>
              <p:cTn id="912" dur="indefinite" nodeType="mainSeq">
                <p:childTnLst>
                  <p:par>
                    <p:cTn id="913" fill="hold">
                      <p:stCondLst>
                        <p:cond delay="indefinite"/>
                      </p:stCondLst>
                      <p:childTnLst>
                        <p:par>
                          <p:cTn id="914" fill="hold">
                            <p:stCondLst>
                              <p:cond delay="0"/>
                            </p:stCondLst>
                            <p:childTnLst>
                              <p:par>
                                <p:cTn id="915" nodeType="clickEffect" fill="hold" presetClass="entr" presetID="10">
                                  <p:stCondLst>
                                    <p:cond delay="0"/>
                                  </p:stCondLst>
                                  <p:childTnLst>
                                    <p:set>
                                      <p:cBhvr>
                                        <p:cTn id="916" dur="1" fill="hold">
                                          <p:stCondLst>
                                            <p:cond delay="0"/>
                                          </p:stCondLst>
                                        </p:cTn>
                                        <p:tgtEl>
                                          <p:spTgt spid="482"/>
                                        </p:tgtEl>
                                        <p:attrNameLst>
                                          <p:attrName>style.visibility</p:attrName>
                                        </p:attrNameLst>
                                      </p:cBhvr>
                                      <p:to>
                                        <p:strVal val="visible"/>
                                      </p:to>
                                    </p:set>
                                    <p:animEffect filter="fade" transition="in">
                                      <p:cBhvr additive="repl">
                                        <p:cTn id="917" dur="500"/>
                                        <p:tgtEl>
                                          <p:spTgt spid="482"/>
                                        </p:tgtEl>
                                      </p:cBhvr>
                                    </p:animEffect>
                                  </p:childTnLst>
                                </p:cTn>
                              </p:par>
                            </p:childTnLst>
                          </p:cTn>
                        </p:par>
                      </p:childTnLst>
                    </p:cTn>
                  </p:par>
                  <p:par>
                    <p:cTn id="918" fill="hold">
                      <p:stCondLst>
                        <p:cond delay="indefinite"/>
                      </p:stCondLst>
                      <p:childTnLst>
                        <p:par>
                          <p:cTn id="919" fill="hold">
                            <p:stCondLst>
                              <p:cond delay="0"/>
                            </p:stCondLst>
                            <p:childTnLst>
                              <p:par>
                                <p:cTn id="920" nodeType="clickEffect" fill="hold" presetClass="entr" presetID="10">
                                  <p:stCondLst>
                                    <p:cond delay="0"/>
                                  </p:stCondLst>
                                  <p:childTnLst>
                                    <p:set>
                                      <p:cBhvr>
                                        <p:cTn id="921" dur="1" fill="hold">
                                          <p:stCondLst>
                                            <p:cond delay="0"/>
                                          </p:stCondLst>
                                        </p:cTn>
                                        <p:tgtEl>
                                          <p:spTgt spid="481"/>
                                        </p:tgtEl>
                                        <p:attrNameLst>
                                          <p:attrName>style.visibility</p:attrName>
                                        </p:attrNameLst>
                                      </p:cBhvr>
                                      <p:to>
                                        <p:strVal val="visible"/>
                                      </p:to>
                                    </p:set>
                                    <p:animEffect filter="fade" transition="in">
                                      <p:cBhvr additive="repl">
                                        <p:cTn id="922" dur="500"/>
                                        <p:tgtEl>
                                          <p:spTgt spid="481"/>
                                        </p:tgtEl>
                                      </p:cBhvr>
                                    </p:animEffect>
                                  </p:childTnLst>
                                </p:cTn>
                              </p:par>
                            </p:childTnLst>
                          </p:cTn>
                        </p:par>
                      </p:childTnLst>
                    </p:cTn>
                  </p:par>
                  <p:par>
                    <p:cTn id="923" fill="hold">
                      <p:stCondLst>
                        <p:cond delay="indefinite"/>
                      </p:stCondLst>
                      <p:childTnLst>
                        <p:par>
                          <p:cTn id="924" fill="hold">
                            <p:stCondLst>
                              <p:cond delay="0"/>
                            </p:stCondLst>
                            <p:childTnLst>
                              <p:par>
                                <p:cTn id="925" nodeType="clickEffect" fill="hold" presetClass="exit" presetID="10">
                                  <p:stCondLst>
                                    <p:cond delay="0"/>
                                  </p:stCondLst>
                                  <p:childTnLst>
                                    <p:animEffect filter="fade" transition="in">
                                      <p:cBhvr additive="repl">
                                        <p:cTn id="926" dur="500"/>
                                        <p:tgtEl>
                                          <p:spTgt spid="482"/>
                                        </p:tgtEl>
                                      </p:cBhvr>
                                    </p:animEffect>
                                    <p:set>
                                      <p:cBhvr>
                                        <p:cTn id="927" dur="1" fill="hold">
                                          <p:stCondLst>
                                            <p:cond delay="499"/>
                                          </p:stCondLst>
                                        </p:cTn>
                                        <p:tgtEl>
                                          <p:spTgt spid="482"/>
                                        </p:tgtEl>
                                        <p:attrNameLst>
                                          <p:attrName>style.visibility</p:attrName>
                                        </p:attrNameLst>
                                      </p:cBhvr>
                                      <p:to>
                                        <p:strVal val="hidden"/>
                                      </p:to>
                                    </p:set>
                                  </p:childTnLst>
                                </p:cTn>
                              </p:par>
                              <p:par>
                                <p:cTn id="928" nodeType="withEffect" fill="hold" presetClass="exit" presetID="10">
                                  <p:stCondLst>
                                    <p:cond delay="0"/>
                                  </p:stCondLst>
                                  <p:childTnLst>
                                    <p:animEffect filter="fade" transition="in">
                                      <p:cBhvr additive="repl">
                                        <p:cTn id="929" dur="500"/>
                                        <p:tgtEl>
                                          <p:spTgt spid="481"/>
                                        </p:tgtEl>
                                      </p:cBhvr>
                                    </p:animEffect>
                                    <p:set>
                                      <p:cBhvr>
                                        <p:cTn id="930" dur="1" fill="hold">
                                          <p:stCondLst>
                                            <p:cond delay="499"/>
                                          </p:stCondLst>
                                        </p:cTn>
                                        <p:tgtEl>
                                          <p:spTgt spid="481"/>
                                        </p:tgtEl>
                                        <p:attrNameLst>
                                          <p:attrName>style.visibility</p:attrName>
                                        </p:attrNameLst>
                                      </p:cBhvr>
                                      <p:to>
                                        <p:strVal val="hidden"/>
                                      </p:to>
                                    </p:set>
                                  </p:childTnLst>
                                </p:cTn>
                              </p:par>
                            </p:childTnLst>
                          </p:cTn>
                        </p:par>
                        <p:par>
                          <p:cTn id="931" fill="hold">
                            <p:stCondLst>
                              <p:cond delay="500"/>
                            </p:stCondLst>
                            <p:childTnLst>
                              <p:par>
                                <p:cTn id="932" nodeType="afterEffect" fill="hold" presetClass="entr" presetID="10">
                                  <p:stCondLst>
                                    <p:cond delay="0"/>
                                  </p:stCondLst>
                                  <p:childTnLst>
                                    <p:set>
                                      <p:cBhvr>
                                        <p:cTn id="933" dur="1" fill="hold">
                                          <p:stCondLst>
                                            <p:cond delay="0"/>
                                          </p:stCondLst>
                                        </p:cTn>
                                        <p:tgtEl>
                                          <p:spTgt spid="483">
                                            <p:txEl>
                                              <p:pRg st="0" end="31"/>
                                            </p:txEl>
                                          </p:spTgt>
                                        </p:tgtEl>
                                        <p:attrNameLst>
                                          <p:attrName>style.visibility</p:attrName>
                                        </p:attrNameLst>
                                      </p:cBhvr>
                                      <p:to>
                                        <p:strVal val="visible"/>
                                      </p:to>
                                    </p:set>
                                    <p:animEffect filter="fade" transition="in">
                                      <p:cBhvr additive="repl">
                                        <p:cTn id="934" dur="500"/>
                                        <p:tgtEl>
                                          <p:spTgt spid="483">
                                            <p:txEl>
                                              <p:pRg st="0" end="31"/>
                                            </p:txEl>
                                          </p:spTgt>
                                        </p:tgtEl>
                                      </p:cBhvr>
                                    </p:animEffect>
                                  </p:childTnLst>
                                </p:cTn>
                              </p:par>
                            </p:childTnLst>
                          </p:cTn>
                        </p:par>
                      </p:childTnLst>
                    </p:cTn>
                  </p:par>
                  <p:par>
                    <p:cTn id="935" fill="hold">
                      <p:stCondLst>
                        <p:cond delay="indefinite"/>
                      </p:stCondLst>
                      <p:childTnLst>
                        <p:par>
                          <p:cTn id="936" fill="hold">
                            <p:stCondLst>
                              <p:cond delay="0"/>
                            </p:stCondLst>
                            <p:childTnLst>
                              <p:par>
                                <p:cTn id="937" nodeType="clickEffect" fill="hold" presetClass="entr" presetID="10">
                                  <p:stCondLst>
                                    <p:cond delay="0"/>
                                  </p:stCondLst>
                                  <p:childTnLst>
                                    <p:set>
                                      <p:cBhvr>
                                        <p:cTn id="938" dur="1" fill="hold">
                                          <p:stCondLst>
                                            <p:cond delay="0"/>
                                          </p:stCondLst>
                                        </p:cTn>
                                        <p:tgtEl>
                                          <p:spTgt spid="485"/>
                                        </p:tgtEl>
                                        <p:attrNameLst>
                                          <p:attrName>style.visibility</p:attrName>
                                        </p:attrNameLst>
                                      </p:cBhvr>
                                      <p:to>
                                        <p:strVal val="visible"/>
                                      </p:to>
                                    </p:set>
                                    <p:animEffect filter="fade" transition="in">
                                      <p:cBhvr additive="repl">
                                        <p:cTn id="939" dur="500"/>
                                        <p:tgtEl>
                                          <p:spTgt spid="485"/>
                                        </p:tgtEl>
                                      </p:cBhvr>
                                    </p:animEffect>
                                  </p:childTnLst>
                                </p:cTn>
                              </p:par>
                              <p:par>
                                <p:cTn id="940" nodeType="withEffect" fill="hold" presetClass="entr" presetID="10">
                                  <p:stCondLst>
                                    <p:cond delay="0"/>
                                  </p:stCondLst>
                                  <p:childTnLst>
                                    <p:set>
                                      <p:cBhvr>
                                        <p:cTn id="941" dur="1" fill="hold">
                                          <p:stCondLst>
                                            <p:cond delay="0"/>
                                          </p:stCondLst>
                                        </p:cTn>
                                        <p:tgtEl>
                                          <p:spTgt spid="484"/>
                                        </p:tgtEl>
                                        <p:attrNameLst>
                                          <p:attrName>style.visibility</p:attrName>
                                        </p:attrNameLst>
                                      </p:cBhvr>
                                      <p:to>
                                        <p:strVal val="visible"/>
                                      </p:to>
                                    </p:set>
                                    <p:animEffect filter="fade" transition="in">
                                      <p:cBhvr additive="repl">
                                        <p:cTn id="942" dur="500"/>
                                        <p:tgtEl>
                                          <p:spTgt spid="484"/>
                                        </p:tgtEl>
                                      </p:cBhvr>
                                    </p:animEffect>
                                  </p:childTnLst>
                                </p:cTn>
                              </p:par>
                            </p:childTnLst>
                          </p:cTn>
                        </p:par>
                      </p:childTnLst>
                    </p:cTn>
                  </p:par>
                  <p:par>
                    <p:cTn id="943" fill="hold">
                      <p:stCondLst>
                        <p:cond delay="indefinite"/>
                      </p:stCondLst>
                      <p:childTnLst>
                        <p:par>
                          <p:cTn id="944" fill="hold">
                            <p:stCondLst>
                              <p:cond delay="0"/>
                            </p:stCondLst>
                            <p:childTnLst>
                              <p:par>
                                <p:cTn id="945" nodeType="clickEffect" fill="hold" presetClass="entr" presetID="10">
                                  <p:stCondLst>
                                    <p:cond delay="0"/>
                                  </p:stCondLst>
                                  <p:childTnLst>
                                    <p:set>
                                      <p:cBhvr>
                                        <p:cTn id="946" dur="1" fill="hold">
                                          <p:stCondLst>
                                            <p:cond delay="0"/>
                                          </p:stCondLst>
                                        </p:cTn>
                                        <p:tgtEl>
                                          <p:spTgt spid="486"/>
                                        </p:tgtEl>
                                        <p:attrNameLst>
                                          <p:attrName>style.visibility</p:attrName>
                                        </p:attrNameLst>
                                      </p:cBhvr>
                                      <p:to>
                                        <p:strVal val="visible"/>
                                      </p:to>
                                    </p:set>
                                    <p:animEffect filter="fade" transition="in">
                                      <p:cBhvr additive="repl">
                                        <p:cTn id="947" dur="500"/>
                                        <p:tgtEl>
                                          <p:spTgt spid="486"/>
                                        </p:tgtEl>
                                      </p:cBhvr>
                                    </p:animEffect>
                                  </p:childTnLst>
                                </p:cTn>
                              </p:par>
                            </p:childTnLst>
                          </p:cTn>
                        </p:par>
                      </p:childTnLst>
                    </p:cTn>
                  </p:par>
                  <p:par>
                    <p:cTn id="948" fill="hold">
                      <p:stCondLst>
                        <p:cond delay="indefinite"/>
                      </p:stCondLst>
                      <p:childTnLst>
                        <p:par>
                          <p:cTn id="949" fill="hold">
                            <p:stCondLst>
                              <p:cond delay="0"/>
                            </p:stCondLst>
                            <p:childTnLst>
                              <p:par>
                                <p:cTn id="950" nodeType="clickEffect" fill="hold" presetClass="entr" presetID="10">
                                  <p:stCondLst>
                                    <p:cond delay="0"/>
                                  </p:stCondLst>
                                  <p:childTnLst>
                                    <p:set>
                                      <p:cBhvr>
                                        <p:cTn id="951" dur="1" fill="hold">
                                          <p:stCondLst>
                                            <p:cond delay="0"/>
                                          </p:stCondLst>
                                        </p:cTn>
                                        <p:tgtEl>
                                          <p:spTgt spid="487"/>
                                        </p:tgtEl>
                                        <p:attrNameLst>
                                          <p:attrName>style.visibility</p:attrName>
                                        </p:attrNameLst>
                                      </p:cBhvr>
                                      <p:to>
                                        <p:strVal val="visible"/>
                                      </p:to>
                                    </p:set>
                                    <p:animEffect filter="fade" transition="in">
                                      <p:cBhvr additive="repl">
                                        <p:cTn id="952" dur="500"/>
                                        <p:tgtEl>
                                          <p:spTgt spid="487"/>
                                        </p:tgtEl>
                                      </p:cBhvr>
                                    </p:animEffect>
                                  </p:childTnLst>
                                </p:cTn>
                              </p:par>
                            </p:childTnLst>
                          </p:cTn>
                        </p:par>
                      </p:childTnLst>
                    </p:cTn>
                  </p:par>
                  <p:par>
                    <p:cTn id="953" fill="hold">
                      <p:stCondLst>
                        <p:cond delay="indefinite"/>
                      </p:stCondLst>
                      <p:childTnLst>
                        <p:par>
                          <p:cTn id="954" fill="hold">
                            <p:stCondLst>
                              <p:cond delay="0"/>
                            </p:stCondLst>
                            <p:childTnLst>
                              <p:par>
                                <p:cTn id="955" nodeType="clickEffect" fill="hold" presetClass="entr" presetID="10">
                                  <p:stCondLst>
                                    <p:cond delay="0"/>
                                  </p:stCondLst>
                                  <p:childTnLst>
                                    <p:set>
                                      <p:cBhvr>
                                        <p:cTn id="956" dur="1" fill="hold">
                                          <p:stCondLst>
                                            <p:cond delay="0"/>
                                          </p:stCondLst>
                                        </p:cTn>
                                        <p:tgtEl>
                                          <p:spTgt spid="488"/>
                                        </p:tgtEl>
                                        <p:attrNameLst>
                                          <p:attrName>style.visibility</p:attrName>
                                        </p:attrNameLst>
                                      </p:cBhvr>
                                      <p:to>
                                        <p:strVal val="visible"/>
                                      </p:to>
                                    </p:set>
                                    <p:animEffect filter="fade" transition="in">
                                      <p:cBhvr additive="repl">
                                        <p:cTn id="957" dur="500"/>
                                        <p:tgtEl>
                                          <p:spTgt spid="488"/>
                                        </p:tgtEl>
                                      </p:cBhvr>
                                    </p:animEffect>
                                  </p:childTnLst>
                                </p:cTn>
                              </p:par>
                            </p:childTnLst>
                          </p:cTn>
                        </p:par>
                      </p:childTnLst>
                    </p:cTn>
                  </p:par>
                  <p:par>
                    <p:cTn id="958" fill="hold">
                      <p:stCondLst>
                        <p:cond delay="indefinite"/>
                      </p:stCondLst>
                      <p:childTnLst>
                        <p:par>
                          <p:cTn id="959" fill="hold">
                            <p:stCondLst>
                              <p:cond delay="0"/>
                            </p:stCondLst>
                            <p:childTnLst>
                              <p:par>
                                <p:cTn id="960" nodeType="clickEffect" fill="hold" presetClass="entr" presetID="10">
                                  <p:stCondLst>
                                    <p:cond delay="0"/>
                                  </p:stCondLst>
                                  <p:childTnLst>
                                    <p:set>
                                      <p:cBhvr>
                                        <p:cTn id="961" dur="1" fill="hold">
                                          <p:stCondLst>
                                            <p:cond delay="0"/>
                                          </p:stCondLst>
                                        </p:cTn>
                                        <p:tgtEl>
                                          <p:spTgt spid="489"/>
                                        </p:tgtEl>
                                        <p:attrNameLst>
                                          <p:attrName>style.visibility</p:attrName>
                                        </p:attrNameLst>
                                      </p:cBhvr>
                                      <p:to>
                                        <p:strVal val="visible"/>
                                      </p:to>
                                    </p:set>
                                    <p:animEffect filter="fade" transition="in">
                                      <p:cBhvr additive="repl">
                                        <p:cTn id="962" dur="500"/>
                                        <p:tgtEl>
                                          <p:spTgt spid="489"/>
                                        </p:tgtEl>
                                      </p:cBhvr>
                                    </p:animEffect>
                                  </p:childTnLst>
                                </p:cTn>
                              </p:par>
                            </p:childTnLst>
                          </p:cTn>
                        </p:par>
                      </p:childTnLst>
                    </p:cTn>
                  </p:par>
                  <p:par>
                    <p:cTn id="963" fill="hold">
                      <p:stCondLst>
                        <p:cond delay="indefinite"/>
                      </p:stCondLst>
                      <p:childTnLst>
                        <p:par>
                          <p:cTn id="964" fill="hold">
                            <p:stCondLst>
                              <p:cond delay="0"/>
                            </p:stCondLst>
                            <p:childTnLst>
                              <p:par>
                                <p:cTn id="965" nodeType="clickEffect" fill="hold" presetClass="entr" presetID="10">
                                  <p:stCondLst>
                                    <p:cond delay="0"/>
                                  </p:stCondLst>
                                  <p:childTnLst>
                                    <p:set>
                                      <p:cBhvr>
                                        <p:cTn id="966" dur="1" fill="hold">
                                          <p:stCondLst>
                                            <p:cond delay="0"/>
                                          </p:stCondLst>
                                        </p:cTn>
                                        <p:tgtEl>
                                          <p:spTgt spid="490"/>
                                        </p:tgtEl>
                                        <p:attrNameLst>
                                          <p:attrName>style.visibility</p:attrName>
                                        </p:attrNameLst>
                                      </p:cBhvr>
                                      <p:to>
                                        <p:strVal val="visible"/>
                                      </p:to>
                                    </p:set>
                                    <p:animEffect filter="fade" transition="in">
                                      <p:cBhvr additive="repl">
                                        <p:cTn id="967" dur="500"/>
                                        <p:tgtEl>
                                          <p:spTgt spid="4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Other Considerations</a:t>
            </a:r>
            <a:endParaRPr b="0" lang="it-IT" sz="1800" spc="-1" strike="noStrike">
              <a:solidFill>
                <a:srgbClr val="000000"/>
              </a:solidFill>
              <a:uFill>
                <a:solidFill>
                  <a:srgbClr val="ffffff"/>
                </a:solidFill>
              </a:uFill>
              <a:latin typeface="Arial"/>
            </a:endParaRPr>
          </a:p>
        </p:txBody>
      </p:sp>
      <p:sp>
        <p:nvSpPr>
          <p:cNvPr id="492" name="CustomShape 2"/>
          <p:cNvSpPr/>
          <p:nvPr/>
        </p:nvSpPr>
        <p:spPr>
          <a:xfrm>
            <a:off x="262440" y="1124640"/>
            <a:ext cx="9374040" cy="60422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400" spc="-1" strike="noStrike">
                <a:solidFill>
                  <a:srgbClr val="000000"/>
                </a:solidFill>
                <a:uFill>
                  <a:solidFill>
                    <a:srgbClr val="ffffff"/>
                  </a:solidFill>
                </a:uFill>
                <a:latin typeface="Verdana"/>
              </a:rPr>
              <a:t>Font type and size for written exams.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Verdana"/>
              </a:rPr>
              <a:t>Provide alternative exam formats – spoken vs written.</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Verdana"/>
              </a:rPr>
              <a:t>Anonymize test-taker identity (prevent marking bias).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Verdana"/>
              </a:rPr>
              <a:t>Allow a break during exams if they’re long.</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Verdana"/>
              </a:rPr>
              <a:t>Use computer-based testing.</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Verdana"/>
              </a:rPr>
              <a:t>Make sure students are comfortable in terms of ergonomics.</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Verdana"/>
              </a:rPr>
              <a:t>Reduce or eliminate discriminatory criteria (handwriting clarity – just use a computer, spelling).</a:t>
            </a: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Verdana"/>
              </a:rPr>
              <a:t>Allow exams to be taken at home (set time limit and start time).</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968" dur="indefinite" restart="never" nodeType="tmRoot">
          <p:childTnLst>
            <p:seq>
              <p:cTn id="969" dur="indefinite" nodeType="mainSeq">
                <p:childTnLst>
                  <p:par>
                    <p:cTn id="970" fill="hold">
                      <p:stCondLst>
                        <p:cond delay="indefinite"/>
                      </p:stCondLst>
                      <p:childTnLst>
                        <p:par>
                          <p:cTn id="971" fill="hold">
                            <p:stCondLst>
                              <p:cond delay="0"/>
                            </p:stCondLst>
                            <p:childTnLst>
                              <p:par>
                                <p:cTn id="972" nodeType="clickEffect" fill="hold" presetClass="entr" presetID="10">
                                  <p:stCondLst>
                                    <p:cond delay="0"/>
                                  </p:stCondLst>
                                  <p:childTnLst>
                                    <p:set>
                                      <p:cBhvr>
                                        <p:cTn id="973" dur="1" fill="hold">
                                          <p:stCondLst>
                                            <p:cond delay="0"/>
                                          </p:stCondLst>
                                        </p:cTn>
                                        <p:tgtEl>
                                          <p:spTgt spid="492">
                                            <p:txEl>
                                              <p:pRg st="0" end="38"/>
                                            </p:txEl>
                                          </p:spTgt>
                                        </p:tgtEl>
                                        <p:attrNameLst>
                                          <p:attrName>style.visibility</p:attrName>
                                        </p:attrNameLst>
                                      </p:cBhvr>
                                      <p:to>
                                        <p:strVal val="visible"/>
                                      </p:to>
                                    </p:set>
                                    <p:animEffect filter="fade" transition="in">
                                      <p:cBhvr additive="repl">
                                        <p:cTn id="974" dur="500"/>
                                        <p:tgtEl>
                                          <p:spTgt spid="492">
                                            <p:txEl>
                                              <p:pRg st="0" end="38"/>
                                            </p:txEl>
                                          </p:spTgt>
                                        </p:tgtEl>
                                      </p:cBhvr>
                                    </p:animEffect>
                                  </p:childTnLst>
                                </p:cTn>
                              </p:par>
                            </p:childTnLst>
                          </p:cTn>
                        </p:par>
                      </p:childTnLst>
                    </p:cTn>
                  </p:par>
                  <p:par>
                    <p:cTn id="975" fill="hold">
                      <p:stCondLst>
                        <p:cond delay="indefinite"/>
                      </p:stCondLst>
                      <p:childTnLst>
                        <p:par>
                          <p:cTn id="976" fill="hold">
                            <p:stCondLst>
                              <p:cond delay="0"/>
                            </p:stCondLst>
                            <p:childTnLst>
                              <p:par>
                                <p:cTn id="977" nodeType="clickEffect" fill="hold" presetClass="entr" presetID="10">
                                  <p:stCondLst>
                                    <p:cond delay="0"/>
                                  </p:stCondLst>
                                  <p:childTnLst>
                                    <p:set>
                                      <p:cBhvr>
                                        <p:cTn id="978" dur="1" fill="hold">
                                          <p:stCondLst>
                                            <p:cond delay="0"/>
                                          </p:stCondLst>
                                        </p:cTn>
                                        <p:tgtEl>
                                          <p:spTgt spid="492">
                                            <p:txEl>
                                              <p:pRg st="38" end="92"/>
                                            </p:txEl>
                                          </p:spTgt>
                                        </p:tgtEl>
                                        <p:attrNameLst>
                                          <p:attrName>style.visibility</p:attrName>
                                        </p:attrNameLst>
                                      </p:cBhvr>
                                      <p:to>
                                        <p:strVal val="visible"/>
                                      </p:to>
                                    </p:set>
                                    <p:animEffect filter="fade" transition="in">
                                      <p:cBhvr additive="repl">
                                        <p:cTn id="979" dur="500"/>
                                        <p:tgtEl>
                                          <p:spTgt spid="492">
                                            <p:txEl>
                                              <p:pRg st="38" end="92"/>
                                            </p:txEl>
                                          </p:spTgt>
                                        </p:tgtEl>
                                      </p:cBhvr>
                                    </p:animEffect>
                                  </p:childTnLst>
                                </p:cTn>
                              </p:par>
                            </p:childTnLst>
                          </p:cTn>
                        </p:par>
                      </p:childTnLst>
                    </p:cTn>
                  </p:par>
                  <p:par>
                    <p:cTn id="980" fill="hold">
                      <p:stCondLst>
                        <p:cond delay="indefinite"/>
                      </p:stCondLst>
                      <p:childTnLst>
                        <p:par>
                          <p:cTn id="981" fill="hold">
                            <p:stCondLst>
                              <p:cond delay="0"/>
                            </p:stCondLst>
                            <p:childTnLst>
                              <p:par>
                                <p:cTn id="982" nodeType="clickEffect" fill="hold" presetClass="entr" presetID="10">
                                  <p:stCondLst>
                                    <p:cond delay="0"/>
                                  </p:stCondLst>
                                  <p:childTnLst>
                                    <p:set>
                                      <p:cBhvr>
                                        <p:cTn id="983" dur="1" fill="hold">
                                          <p:stCondLst>
                                            <p:cond delay="0"/>
                                          </p:stCondLst>
                                        </p:cTn>
                                        <p:tgtEl>
                                          <p:spTgt spid="492">
                                            <p:txEl>
                                              <p:pRg st="92" end="146"/>
                                            </p:txEl>
                                          </p:spTgt>
                                        </p:tgtEl>
                                        <p:attrNameLst>
                                          <p:attrName>style.visibility</p:attrName>
                                        </p:attrNameLst>
                                      </p:cBhvr>
                                      <p:to>
                                        <p:strVal val="visible"/>
                                      </p:to>
                                    </p:set>
                                    <p:animEffect filter="fade" transition="in">
                                      <p:cBhvr additive="repl">
                                        <p:cTn id="984" dur="500"/>
                                        <p:tgtEl>
                                          <p:spTgt spid="492">
                                            <p:txEl>
                                              <p:pRg st="92" end="146"/>
                                            </p:txEl>
                                          </p:spTgt>
                                        </p:tgtEl>
                                      </p:cBhvr>
                                    </p:animEffect>
                                  </p:childTnLst>
                                </p:cTn>
                              </p:par>
                            </p:childTnLst>
                          </p:cTn>
                        </p:par>
                      </p:childTnLst>
                    </p:cTn>
                  </p:par>
                  <p:par>
                    <p:cTn id="985" fill="hold">
                      <p:stCondLst>
                        <p:cond delay="indefinite"/>
                      </p:stCondLst>
                      <p:childTnLst>
                        <p:par>
                          <p:cTn id="986" fill="hold">
                            <p:stCondLst>
                              <p:cond delay="0"/>
                            </p:stCondLst>
                            <p:childTnLst>
                              <p:par>
                                <p:cTn id="987" nodeType="clickEffect" fill="hold" presetClass="entr" presetID="10">
                                  <p:stCondLst>
                                    <p:cond delay="0"/>
                                  </p:stCondLst>
                                  <p:childTnLst>
                                    <p:set>
                                      <p:cBhvr>
                                        <p:cTn id="988" dur="1" fill="hold">
                                          <p:stCondLst>
                                            <p:cond delay="0"/>
                                          </p:stCondLst>
                                        </p:cTn>
                                        <p:tgtEl>
                                          <p:spTgt spid="492">
                                            <p:txEl>
                                              <p:pRg st="146" end="190"/>
                                            </p:txEl>
                                          </p:spTgt>
                                        </p:tgtEl>
                                        <p:attrNameLst>
                                          <p:attrName>style.visibility</p:attrName>
                                        </p:attrNameLst>
                                      </p:cBhvr>
                                      <p:to>
                                        <p:strVal val="visible"/>
                                      </p:to>
                                    </p:set>
                                    <p:animEffect filter="fade" transition="in">
                                      <p:cBhvr additive="repl">
                                        <p:cTn id="989" dur="500"/>
                                        <p:tgtEl>
                                          <p:spTgt spid="492">
                                            <p:txEl>
                                              <p:pRg st="146" end="190"/>
                                            </p:txEl>
                                          </p:spTgt>
                                        </p:tgtEl>
                                      </p:cBhvr>
                                    </p:animEffect>
                                  </p:childTnLst>
                                </p:cTn>
                              </p:par>
                            </p:childTnLst>
                          </p:cTn>
                        </p:par>
                      </p:childTnLst>
                    </p:cTn>
                  </p:par>
                  <p:par>
                    <p:cTn id="990" fill="hold">
                      <p:stCondLst>
                        <p:cond delay="indefinite"/>
                      </p:stCondLst>
                      <p:childTnLst>
                        <p:par>
                          <p:cTn id="991" fill="hold">
                            <p:stCondLst>
                              <p:cond delay="0"/>
                            </p:stCondLst>
                            <p:childTnLst>
                              <p:par>
                                <p:cTn id="992" nodeType="clickEffect" fill="hold" presetClass="entr" presetID="10">
                                  <p:stCondLst>
                                    <p:cond delay="0"/>
                                  </p:stCondLst>
                                  <p:childTnLst>
                                    <p:set>
                                      <p:cBhvr>
                                        <p:cTn id="993" dur="1" fill="hold">
                                          <p:stCondLst>
                                            <p:cond delay="0"/>
                                          </p:stCondLst>
                                        </p:cTn>
                                        <p:tgtEl>
                                          <p:spTgt spid="492">
                                            <p:txEl>
                                              <p:pRg st="190" end="218"/>
                                            </p:txEl>
                                          </p:spTgt>
                                        </p:tgtEl>
                                        <p:attrNameLst>
                                          <p:attrName>style.visibility</p:attrName>
                                        </p:attrNameLst>
                                      </p:cBhvr>
                                      <p:to>
                                        <p:strVal val="visible"/>
                                      </p:to>
                                    </p:set>
                                    <p:animEffect filter="fade" transition="in">
                                      <p:cBhvr additive="repl">
                                        <p:cTn id="994" dur="500"/>
                                        <p:tgtEl>
                                          <p:spTgt spid="492">
                                            <p:txEl>
                                              <p:pRg st="190" end="218"/>
                                            </p:txEl>
                                          </p:spTgt>
                                        </p:tgtEl>
                                      </p:cBhvr>
                                    </p:animEffect>
                                  </p:childTnLst>
                                </p:cTn>
                              </p:par>
                            </p:childTnLst>
                          </p:cTn>
                        </p:par>
                      </p:childTnLst>
                    </p:cTn>
                  </p:par>
                  <p:par>
                    <p:cTn id="995" fill="hold">
                      <p:stCondLst>
                        <p:cond delay="indefinite"/>
                      </p:stCondLst>
                      <p:childTnLst>
                        <p:par>
                          <p:cTn id="996" fill="hold">
                            <p:stCondLst>
                              <p:cond delay="0"/>
                            </p:stCondLst>
                            <p:childTnLst>
                              <p:par>
                                <p:cTn id="997" nodeType="clickEffect" fill="hold" presetClass="entr" presetID="10">
                                  <p:stCondLst>
                                    <p:cond delay="0"/>
                                  </p:stCondLst>
                                  <p:childTnLst>
                                    <p:set>
                                      <p:cBhvr>
                                        <p:cTn id="998" dur="1" fill="hold">
                                          <p:stCondLst>
                                            <p:cond delay="0"/>
                                          </p:stCondLst>
                                        </p:cTn>
                                        <p:tgtEl>
                                          <p:spTgt spid="492">
                                            <p:txEl>
                                              <p:pRg st="218" end="277"/>
                                            </p:txEl>
                                          </p:spTgt>
                                        </p:tgtEl>
                                        <p:attrNameLst>
                                          <p:attrName>style.visibility</p:attrName>
                                        </p:attrNameLst>
                                      </p:cBhvr>
                                      <p:to>
                                        <p:strVal val="visible"/>
                                      </p:to>
                                    </p:set>
                                    <p:animEffect filter="fade" transition="in">
                                      <p:cBhvr additive="repl">
                                        <p:cTn id="999" dur="500"/>
                                        <p:tgtEl>
                                          <p:spTgt spid="492">
                                            <p:txEl>
                                              <p:pRg st="218" end="277"/>
                                            </p:txEl>
                                          </p:spTgt>
                                        </p:tgtEl>
                                      </p:cBhvr>
                                    </p:animEffect>
                                  </p:childTnLst>
                                </p:cTn>
                              </p:par>
                            </p:childTnLst>
                          </p:cTn>
                        </p:par>
                      </p:childTnLst>
                    </p:cTn>
                  </p:par>
                  <p:par>
                    <p:cTn id="1000" fill="hold">
                      <p:stCondLst>
                        <p:cond delay="indefinite"/>
                      </p:stCondLst>
                      <p:childTnLst>
                        <p:par>
                          <p:cTn id="1001" fill="hold">
                            <p:stCondLst>
                              <p:cond delay="0"/>
                            </p:stCondLst>
                            <p:childTnLst>
                              <p:par>
                                <p:cTn id="1002" nodeType="clickEffect" fill="hold" presetClass="entr" presetID="10">
                                  <p:stCondLst>
                                    <p:cond delay="0"/>
                                  </p:stCondLst>
                                  <p:childTnLst>
                                    <p:set>
                                      <p:cBhvr>
                                        <p:cTn id="1003" dur="1" fill="hold">
                                          <p:stCondLst>
                                            <p:cond delay="0"/>
                                          </p:stCondLst>
                                        </p:cTn>
                                        <p:tgtEl>
                                          <p:spTgt spid="492">
                                            <p:txEl>
                                              <p:pRg st="277" end="376"/>
                                            </p:txEl>
                                          </p:spTgt>
                                        </p:tgtEl>
                                        <p:attrNameLst>
                                          <p:attrName>style.visibility</p:attrName>
                                        </p:attrNameLst>
                                      </p:cBhvr>
                                      <p:to>
                                        <p:strVal val="visible"/>
                                      </p:to>
                                    </p:set>
                                    <p:animEffect filter="fade" transition="in">
                                      <p:cBhvr additive="repl">
                                        <p:cTn id="1004" dur="500"/>
                                        <p:tgtEl>
                                          <p:spTgt spid="492">
                                            <p:txEl>
                                              <p:pRg st="277" end="376"/>
                                            </p:txEl>
                                          </p:spTgt>
                                        </p:tgtEl>
                                      </p:cBhvr>
                                    </p:animEffect>
                                  </p:childTnLst>
                                </p:cTn>
                              </p:par>
                            </p:childTnLst>
                          </p:cTn>
                        </p:par>
                      </p:childTnLst>
                    </p:cTn>
                  </p:par>
                  <p:par>
                    <p:cTn id="1005" fill="hold">
                      <p:stCondLst>
                        <p:cond delay="indefinite"/>
                      </p:stCondLst>
                      <p:childTnLst>
                        <p:par>
                          <p:cTn id="1006" fill="hold">
                            <p:stCondLst>
                              <p:cond delay="0"/>
                            </p:stCondLst>
                            <p:childTnLst>
                              <p:par>
                                <p:cTn id="1007" nodeType="clickEffect" fill="hold" presetClass="entr" presetID="10">
                                  <p:stCondLst>
                                    <p:cond delay="0"/>
                                  </p:stCondLst>
                                  <p:childTnLst>
                                    <p:set>
                                      <p:cBhvr>
                                        <p:cTn id="1008" dur="1" fill="hold">
                                          <p:stCondLst>
                                            <p:cond delay="0"/>
                                          </p:stCondLst>
                                        </p:cTn>
                                        <p:tgtEl>
                                          <p:spTgt spid="492">
                                            <p:txEl>
                                              <p:pRg st="376" end="441"/>
                                            </p:txEl>
                                          </p:spTgt>
                                        </p:tgtEl>
                                        <p:attrNameLst>
                                          <p:attrName>style.visibility</p:attrName>
                                        </p:attrNameLst>
                                      </p:cBhvr>
                                      <p:to>
                                        <p:strVal val="visible"/>
                                      </p:to>
                                    </p:set>
                                    <p:animEffect filter="fade" transition="in">
                                      <p:cBhvr additive="repl">
                                        <p:cTn id="1009" dur="500"/>
                                        <p:tgtEl>
                                          <p:spTgt spid="492">
                                            <p:txEl>
                                              <p:pRg st="376" end="44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493" name="TextShape 1"/>
          <p:cNvSpPr txBox="1"/>
          <p:nvPr/>
        </p:nvSpPr>
        <p:spPr>
          <a:xfrm>
            <a:off x="560520" y="2637000"/>
            <a:ext cx="3682800" cy="2244240"/>
          </a:xfrm>
          <a:prstGeom prst="rect">
            <a:avLst/>
          </a:prstGeom>
          <a:noFill/>
          <a:ln>
            <a:noFill/>
          </a:ln>
        </p:spPr>
        <p:txBody>
          <a:bodyPr tIns="91440" bIns="91440"/>
          <a:p>
            <a:pPr>
              <a:lnSpc>
                <a:spcPct val="117000"/>
              </a:lnSpc>
            </a:pPr>
            <a:r>
              <a:rPr b="0" lang="en-GB" sz="4000" spc="-1" strike="noStrike">
                <a:solidFill>
                  <a:srgbClr val="ffffff"/>
                </a:solidFill>
                <a:uFill>
                  <a:solidFill>
                    <a:srgbClr val="ffffff"/>
                  </a:solidFill>
                </a:uFill>
                <a:latin typeface="Playfair Display"/>
                <a:ea typeface="Times New Roman"/>
              </a:rPr>
              <a:t>Digital Materials</a:t>
            </a:r>
            <a:endParaRPr b="0" lang="en-GB" sz="1000" spc="-1" strike="noStrike">
              <a:solidFill>
                <a:srgbClr val="000000"/>
              </a:solidFill>
              <a:uFill>
                <a:solidFill>
                  <a:srgbClr val="ffffff"/>
                </a:solidFill>
              </a:uFill>
              <a:latin typeface="Verdana"/>
            </a:endParaRPr>
          </a:p>
        </p:txBody>
      </p:sp>
      <p:pic>
        <p:nvPicPr>
          <p:cNvPr id="494" name="Segnaposto immagine 1" descr=""/>
          <p:cNvPicPr/>
          <p:nvPr/>
        </p:nvPicPr>
        <p:blipFill>
          <a:blip r:embed="rId1"/>
          <a:stretch/>
        </p:blipFill>
        <p:spPr>
          <a:xfrm>
            <a:off x="4963320" y="0"/>
            <a:ext cx="4942440" cy="685764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CustomShape 1"/>
          <p:cNvSpPr/>
          <p:nvPr/>
        </p:nvSpPr>
        <p:spPr>
          <a:xfrm>
            <a:off x="835200" y="332640"/>
            <a:ext cx="8229240" cy="1223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Tools, Activity Flow and Teacher’s Materials</a:t>
            </a:r>
            <a:endParaRPr b="0" lang="it-IT" sz="1800" spc="-1" strike="noStrike">
              <a:solidFill>
                <a:srgbClr val="000000"/>
              </a:solidFill>
              <a:uFill>
                <a:solidFill>
                  <a:srgbClr val="ffffff"/>
                </a:solidFill>
              </a:uFill>
              <a:latin typeface="Arial"/>
            </a:endParaRPr>
          </a:p>
        </p:txBody>
      </p:sp>
      <p:sp>
        <p:nvSpPr>
          <p:cNvPr id="496" name="CustomShape 2"/>
          <p:cNvSpPr/>
          <p:nvPr/>
        </p:nvSpPr>
        <p:spPr>
          <a:xfrm>
            <a:off x="1565280" y="2421000"/>
            <a:ext cx="6768360" cy="20401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How can the Interactive Tablet Edition (ITE) of coursebooks help students in class and at home?</a:t>
            </a:r>
            <a:endParaRPr b="0" lang="it-IT" sz="1800" spc="-1" strike="noStrike">
              <a:solidFill>
                <a:srgbClr val="000000"/>
              </a:solidFill>
              <a:uFill>
                <a:solidFill>
                  <a:srgbClr val="ffffff"/>
                </a:solidFill>
              </a:uFill>
              <a:latin typeface="Arial"/>
            </a:endParaRPr>
          </a:p>
        </p:txBody>
      </p:sp>
      <p:sp>
        <p:nvSpPr>
          <p:cNvPr id="497" name="CustomShape 3"/>
          <p:cNvSpPr/>
          <p:nvPr/>
        </p:nvSpPr>
        <p:spPr>
          <a:xfrm>
            <a:off x="1208520" y="1772640"/>
            <a:ext cx="6915600" cy="45122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600" spc="-1" strike="noStrike">
                <a:solidFill>
                  <a:srgbClr val="003057"/>
                </a:solidFill>
                <a:uFill>
                  <a:solidFill>
                    <a:srgbClr val="ffffff"/>
                  </a:solidFill>
                </a:uFill>
                <a:latin typeface="Verdana"/>
              </a:rPr>
              <a:t>Focus attention on immediate task</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03057"/>
                </a:solidFill>
                <a:uFill>
                  <a:solidFill>
                    <a:srgbClr val="ffffff"/>
                  </a:solidFill>
                </a:uFill>
                <a:latin typeface="Verdana"/>
              </a:rPr>
              <a:t>Karaoke options</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03057"/>
                </a:solidFill>
                <a:uFill>
                  <a:solidFill>
                    <a:srgbClr val="ffffff"/>
                  </a:solidFill>
                </a:uFill>
                <a:latin typeface="Verdana"/>
              </a:rPr>
              <a:t>Talking book</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03057"/>
                </a:solidFill>
                <a:uFill>
                  <a:solidFill>
                    <a:srgbClr val="ffffff"/>
                  </a:solidFill>
                </a:uFill>
                <a:latin typeface="Verdana"/>
              </a:rPr>
              <a:t>Easy Learning</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03057"/>
                </a:solidFill>
                <a:uFill>
                  <a:solidFill>
                    <a:srgbClr val="ffffff"/>
                  </a:solidFill>
                </a:uFill>
                <a:latin typeface="Verdana"/>
              </a:rPr>
              <a:t>Modifiable tests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010" dur="indefinite" restart="never" nodeType="tmRoot">
          <p:childTnLst>
            <p:seq>
              <p:cTn id="1011" dur="indefinite" nodeType="mainSeq">
                <p:childTnLst>
                  <p:par>
                    <p:cTn id="1012" fill="hold">
                      <p:stCondLst>
                        <p:cond delay="indefinite"/>
                      </p:stCondLst>
                      <p:childTnLst>
                        <p:par>
                          <p:cTn id="1013" fill="hold">
                            <p:stCondLst>
                              <p:cond delay="0"/>
                            </p:stCondLst>
                            <p:childTnLst>
                              <p:par>
                                <p:cTn id="1014" nodeType="clickEffect" fill="hold" presetClass="entr" presetID="10">
                                  <p:stCondLst>
                                    <p:cond delay="0"/>
                                  </p:stCondLst>
                                  <p:childTnLst>
                                    <p:set>
                                      <p:cBhvr>
                                        <p:cTn id="1015" dur="1" fill="hold">
                                          <p:stCondLst>
                                            <p:cond delay="0"/>
                                          </p:stCondLst>
                                        </p:cTn>
                                        <p:tgtEl>
                                          <p:spTgt spid="496"/>
                                        </p:tgtEl>
                                        <p:attrNameLst>
                                          <p:attrName>style.visibility</p:attrName>
                                        </p:attrNameLst>
                                      </p:cBhvr>
                                      <p:to>
                                        <p:strVal val="visible"/>
                                      </p:to>
                                    </p:set>
                                    <p:animEffect filter="fade" transition="in">
                                      <p:cBhvr additive="repl">
                                        <p:cTn id="1016" dur="500"/>
                                        <p:tgtEl>
                                          <p:spTgt spid="496"/>
                                        </p:tgtEl>
                                      </p:cBhvr>
                                    </p:animEffect>
                                  </p:childTnLst>
                                </p:cTn>
                              </p:par>
                            </p:childTnLst>
                          </p:cTn>
                        </p:par>
                      </p:childTnLst>
                    </p:cTn>
                  </p:par>
                  <p:par>
                    <p:cTn id="1017" fill="hold">
                      <p:stCondLst>
                        <p:cond delay="indefinite"/>
                      </p:stCondLst>
                      <p:childTnLst>
                        <p:par>
                          <p:cTn id="1018" fill="hold">
                            <p:stCondLst>
                              <p:cond delay="0"/>
                            </p:stCondLst>
                            <p:childTnLst>
                              <p:par>
                                <p:cTn id="1019" nodeType="clickEffect" fill="hold" presetClass="exit" presetID="10">
                                  <p:stCondLst>
                                    <p:cond delay="0"/>
                                  </p:stCondLst>
                                  <p:childTnLst>
                                    <p:animEffect filter="fade" transition="in">
                                      <p:cBhvr additive="repl">
                                        <p:cTn id="1020" dur="500"/>
                                        <p:tgtEl>
                                          <p:spTgt spid="496"/>
                                        </p:tgtEl>
                                      </p:cBhvr>
                                    </p:animEffect>
                                    <p:set>
                                      <p:cBhvr>
                                        <p:cTn id="1021" dur="1" fill="hold">
                                          <p:stCondLst>
                                            <p:cond delay="499"/>
                                          </p:stCondLst>
                                        </p:cTn>
                                        <p:tgtEl>
                                          <p:spTgt spid="496"/>
                                        </p:tgtEl>
                                        <p:attrNameLst>
                                          <p:attrName>style.visibility</p:attrName>
                                        </p:attrNameLst>
                                      </p:cBhvr>
                                      <p:to>
                                        <p:strVal val="hidden"/>
                                      </p:to>
                                    </p:set>
                                  </p:childTnLst>
                                </p:cTn>
                              </p:par>
                            </p:childTnLst>
                          </p:cTn>
                        </p:par>
                        <p:par>
                          <p:cTn id="1022" fill="hold">
                            <p:stCondLst>
                              <p:cond delay="500"/>
                            </p:stCondLst>
                            <p:childTnLst>
                              <p:par>
                                <p:cTn id="1023" nodeType="afterEffect" fill="hold" presetClass="entr" presetID="10">
                                  <p:stCondLst>
                                    <p:cond delay="0"/>
                                  </p:stCondLst>
                                  <p:childTnLst>
                                    <p:set>
                                      <p:cBhvr>
                                        <p:cTn id="1024" dur="1" fill="hold">
                                          <p:stCondLst>
                                            <p:cond delay="0"/>
                                          </p:stCondLst>
                                        </p:cTn>
                                        <p:tgtEl>
                                          <p:spTgt spid="497">
                                            <p:txEl>
                                              <p:pRg st="0" end="34"/>
                                            </p:txEl>
                                          </p:spTgt>
                                        </p:tgtEl>
                                        <p:attrNameLst>
                                          <p:attrName>style.visibility</p:attrName>
                                        </p:attrNameLst>
                                      </p:cBhvr>
                                      <p:to>
                                        <p:strVal val="visible"/>
                                      </p:to>
                                    </p:set>
                                    <p:animEffect filter="fade" transition="in">
                                      <p:cBhvr additive="repl">
                                        <p:cTn id="1025" dur="500"/>
                                        <p:tgtEl>
                                          <p:spTgt spid="497">
                                            <p:txEl>
                                              <p:pRg st="0" end="34"/>
                                            </p:txEl>
                                          </p:spTgt>
                                        </p:tgtEl>
                                      </p:cBhvr>
                                    </p:animEffect>
                                  </p:childTnLst>
                                </p:cTn>
                              </p:par>
                            </p:childTnLst>
                          </p:cTn>
                        </p:par>
                      </p:childTnLst>
                    </p:cTn>
                  </p:par>
                  <p:par>
                    <p:cTn id="1026" fill="hold">
                      <p:stCondLst>
                        <p:cond delay="indefinite"/>
                      </p:stCondLst>
                      <p:childTnLst>
                        <p:par>
                          <p:cTn id="1027" fill="hold">
                            <p:stCondLst>
                              <p:cond delay="0"/>
                            </p:stCondLst>
                            <p:childTnLst>
                              <p:par>
                                <p:cTn id="1028" nodeType="clickEffect" fill="hold" presetClass="entr" presetID="10">
                                  <p:stCondLst>
                                    <p:cond delay="0"/>
                                  </p:stCondLst>
                                  <p:childTnLst>
                                    <p:set>
                                      <p:cBhvr>
                                        <p:cTn id="1029" dur="1" fill="hold">
                                          <p:stCondLst>
                                            <p:cond delay="0"/>
                                          </p:stCondLst>
                                        </p:cTn>
                                        <p:tgtEl>
                                          <p:spTgt spid="497">
                                            <p:txEl>
                                              <p:pRg st="34" end="50"/>
                                            </p:txEl>
                                          </p:spTgt>
                                        </p:tgtEl>
                                        <p:attrNameLst>
                                          <p:attrName>style.visibility</p:attrName>
                                        </p:attrNameLst>
                                      </p:cBhvr>
                                      <p:to>
                                        <p:strVal val="visible"/>
                                      </p:to>
                                    </p:set>
                                    <p:animEffect filter="fade" transition="in">
                                      <p:cBhvr additive="repl">
                                        <p:cTn id="1030" dur="500"/>
                                        <p:tgtEl>
                                          <p:spTgt spid="497">
                                            <p:txEl>
                                              <p:pRg st="34" end="50"/>
                                            </p:txEl>
                                          </p:spTgt>
                                        </p:tgtEl>
                                      </p:cBhvr>
                                    </p:animEffect>
                                  </p:childTnLst>
                                </p:cTn>
                              </p:par>
                            </p:childTnLst>
                          </p:cTn>
                        </p:par>
                      </p:childTnLst>
                    </p:cTn>
                  </p:par>
                  <p:par>
                    <p:cTn id="1031" fill="hold">
                      <p:stCondLst>
                        <p:cond delay="indefinite"/>
                      </p:stCondLst>
                      <p:childTnLst>
                        <p:par>
                          <p:cTn id="1032" fill="hold">
                            <p:stCondLst>
                              <p:cond delay="0"/>
                            </p:stCondLst>
                            <p:childTnLst>
                              <p:par>
                                <p:cTn id="1033" nodeType="clickEffect" fill="hold" presetClass="entr" presetID="10">
                                  <p:stCondLst>
                                    <p:cond delay="0"/>
                                  </p:stCondLst>
                                  <p:childTnLst>
                                    <p:set>
                                      <p:cBhvr>
                                        <p:cTn id="1034" dur="1" fill="hold">
                                          <p:stCondLst>
                                            <p:cond delay="0"/>
                                          </p:stCondLst>
                                        </p:cTn>
                                        <p:tgtEl>
                                          <p:spTgt spid="497">
                                            <p:txEl>
                                              <p:pRg st="50" end="63"/>
                                            </p:txEl>
                                          </p:spTgt>
                                        </p:tgtEl>
                                        <p:attrNameLst>
                                          <p:attrName>style.visibility</p:attrName>
                                        </p:attrNameLst>
                                      </p:cBhvr>
                                      <p:to>
                                        <p:strVal val="visible"/>
                                      </p:to>
                                    </p:set>
                                    <p:animEffect filter="fade" transition="in">
                                      <p:cBhvr additive="repl">
                                        <p:cTn id="1035" dur="500"/>
                                        <p:tgtEl>
                                          <p:spTgt spid="497">
                                            <p:txEl>
                                              <p:pRg st="50" end="63"/>
                                            </p:txEl>
                                          </p:spTgt>
                                        </p:tgtEl>
                                      </p:cBhvr>
                                    </p:animEffect>
                                  </p:childTnLst>
                                </p:cTn>
                              </p:par>
                            </p:childTnLst>
                          </p:cTn>
                        </p:par>
                      </p:childTnLst>
                    </p:cTn>
                  </p:par>
                  <p:par>
                    <p:cTn id="1036" fill="hold">
                      <p:stCondLst>
                        <p:cond delay="indefinite"/>
                      </p:stCondLst>
                      <p:childTnLst>
                        <p:par>
                          <p:cTn id="1037" fill="hold">
                            <p:stCondLst>
                              <p:cond delay="0"/>
                            </p:stCondLst>
                            <p:childTnLst>
                              <p:par>
                                <p:cTn id="1038" nodeType="clickEffect" fill="hold" presetClass="entr" presetID="10">
                                  <p:stCondLst>
                                    <p:cond delay="0"/>
                                  </p:stCondLst>
                                  <p:childTnLst>
                                    <p:set>
                                      <p:cBhvr>
                                        <p:cTn id="1039" dur="1" fill="hold">
                                          <p:stCondLst>
                                            <p:cond delay="0"/>
                                          </p:stCondLst>
                                        </p:cTn>
                                        <p:tgtEl>
                                          <p:spTgt spid="497">
                                            <p:txEl>
                                              <p:pRg st="63" end="77"/>
                                            </p:txEl>
                                          </p:spTgt>
                                        </p:tgtEl>
                                        <p:attrNameLst>
                                          <p:attrName>style.visibility</p:attrName>
                                        </p:attrNameLst>
                                      </p:cBhvr>
                                      <p:to>
                                        <p:strVal val="visible"/>
                                      </p:to>
                                    </p:set>
                                    <p:animEffect filter="fade" transition="in">
                                      <p:cBhvr additive="repl">
                                        <p:cTn id="1040" dur="500"/>
                                        <p:tgtEl>
                                          <p:spTgt spid="497">
                                            <p:txEl>
                                              <p:pRg st="63" end="77"/>
                                            </p:txEl>
                                          </p:spTgt>
                                        </p:tgtEl>
                                      </p:cBhvr>
                                    </p:animEffect>
                                  </p:childTnLst>
                                </p:cTn>
                              </p:par>
                            </p:childTnLst>
                          </p:cTn>
                        </p:par>
                      </p:childTnLst>
                    </p:cTn>
                  </p:par>
                  <p:par>
                    <p:cTn id="1041" fill="hold">
                      <p:stCondLst>
                        <p:cond delay="indefinite"/>
                      </p:stCondLst>
                      <p:childTnLst>
                        <p:par>
                          <p:cTn id="1042" fill="hold">
                            <p:stCondLst>
                              <p:cond delay="0"/>
                            </p:stCondLst>
                            <p:childTnLst>
                              <p:par>
                                <p:cTn id="1043" nodeType="clickEffect" fill="hold" presetClass="entr" presetID="10">
                                  <p:stCondLst>
                                    <p:cond delay="0"/>
                                  </p:stCondLst>
                                  <p:childTnLst>
                                    <p:set>
                                      <p:cBhvr>
                                        <p:cTn id="1044" dur="1" fill="hold">
                                          <p:stCondLst>
                                            <p:cond delay="0"/>
                                          </p:stCondLst>
                                        </p:cTn>
                                        <p:tgtEl>
                                          <p:spTgt spid="497">
                                            <p:txEl>
                                              <p:pRg st="77" end="94"/>
                                            </p:txEl>
                                          </p:spTgt>
                                        </p:tgtEl>
                                        <p:attrNameLst>
                                          <p:attrName>style.visibility</p:attrName>
                                        </p:attrNameLst>
                                      </p:cBhvr>
                                      <p:to>
                                        <p:strVal val="visible"/>
                                      </p:to>
                                    </p:set>
                                    <p:animEffect filter="fade" transition="in">
                                      <p:cBhvr additive="repl">
                                        <p:cTn id="1045" dur="500"/>
                                        <p:tgtEl>
                                          <p:spTgt spid="497">
                                            <p:txEl>
                                              <p:pRg st="77" end="9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ustomShape 1"/>
          <p:cNvSpPr/>
          <p:nvPr/>
        </p:nvSpPr>
        <p:spPr>
          <a:xfrm>
            <a:off x="835200" y="332640"/>
            <a:ext cx="8229240" cy="1223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Activity Flow and Teacher’s Materials</a:t>
            </a:r>
            <a:endParaRPr b="0" lang="it-IT" sz="1800" spc="-1" strike="noStrike">
              <a:solidFill>
                <a:srgbClr val="000000"/>
              </a:solidFill>
              <a:uFill>
                <a:solidFill>
                  <a:srgbClr val="ffffff"/>
                </a:solidFill>
              </a:uFill>
              <a:latin typeface="Arial"/>
            </a:endParaRPr>
          </a:p>
        </p:txBody>
      </p:sp>
      <p:pic>
        <p:nvPicPr>
          <p:cNvPr id="499" name="Immagine 4" descr=""/>
          <p:cNvPicPr/>
          <p:nvPr/>
        </p:nvPicPr>
        <p:blipFill>
          <a:blip r:embed="rId1"/>
          <a:stretch/>
        </p:blipFill>
        <p:spPr>
          <a:xfrm>
            <a:off x="4520880" y="286920"/>
            <a:ext cx="4781160" cy="6276600"/>
          </a:xfrm>
          <a:prstGeom prst="rect">
            <a:avLst/>
          </a:prstGeom>
          <a:ln>
            <a:noFill/>
          </a:ln>
        </p:spPr>
      </p:pic>
      <p:sp>
        <p:nvSpPr>
          <p:cNvPr id="500" name="CustomShape 2"/>
          <p:cNvSpPr/>
          <p:nvPr/>
        </p:nvSpPr>
        <p:spPr>
          <a:xfrm>
            <a:off x="606240" y="2048040"/>
            <a:ext cx="3427920" cy="1552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Focus attention on immediate task…</a:t>
            </a:r>
            <a:endParaRPr b="0" lang="it-IT" sz="1800" spc="-1" strike="noStrike">
              <a:solidFill>
                <a:srgbClr val="000000"/>
              </a:solidFill>
              <a:uFill>
                <a:solidFill>
                  <a:srgbClr val="ffffff"/>
                </a:solidFill>
              </a:uFill>
              <a:latin typeface="Arial"/>
            </a:endParaRPr>
          </a:p>
        </p:txBody>
      </p:sp>
      <p:sp>
        <p:nvSpPr>
          <p:cNvPr id="501" name="CustomShape 3"/>
          <p:cNvSpPr/>
          <p:nvPr/>
        </p:nvSpPr>
        <p:spPr>
          <a:xfrm>
            <a:off x="573120" y="3966840"/>
            <a:ext cx="3427920" cy="1552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 </a:t>
            </a:r>
            <a:r>
              <a:rPr b="0" lang="it-IT" sz="3200" spc="-1" strike="noStrike">
                <a:solidFill>
                  <a:srgbClr val="003057"/>
                </a:solidFill>
                <a:uFill>
                  <a:solidFill>
                    <a:srgbClr val="ffffff"/>
                  </a:solidFill>
                </a:uFill>
                <a:latin typeface="Verdana"/>
              </a:rPr>
              <a:t>by clicking and zooming in on it.</a:t>
            </a:r>
            <a:endParaRPr b="0" lang="it-IT" sz="1800" spc="-1" strike="noStrike">
              <a:solidFill>
                <a:srgbClr val="000000"/>
              </a:solidFill>
              <a:uFill>
                <a:solidFill>
                  <a:srgbClr val="ffffff"/>
                </a:solidFill>
              </a:uFill>
              <a:latin typeface="Arial"/>
            </a:endParaRPr>
          </a:p>
        </p:txBody>
      </p:sp>
      <p:pic>
        <p:nvPicPr>
          <p:cNvPr id="502" name="Immagine 7" descr=""/>
          <p:cNvPicPr/>
          <p:nvPr/>
        </p:nvPicPr>
        <p:blipFill>
          <a:blip r:embed="rId2"/>
          <a:stretch/>
        </p:blipFill>
        <p:spPr>
          <a:xfrm>
            <a:off x="2665800" y="490320"/>
            <a:ext cx="6947280" cy="3430080"/>
          </a:xfrm>
          <a:prstGeom prst="rect">
            <a:avLst/>
          </a:prstGeom>
          <a:ln>
            <a:noFill/>
          </a:ln>
        </p:spPr>
      </p:pic>
      <p:sp>
        <p:nvSpPr>
          <p:cNvPr id="503" name="CustomShape 4"/>
          <p:cNvSpPr/>
          <p:nvPr/>
        </p:nvSpPr>
        <p:spPr>
          <a:xfrm>
            <a:off x="4950000" y="4581000"/>
            <a:ext cx="2379240" cy="1647000"/>
          </a:xfrm>
          <a:prstGeom prst="roundRect">
            <a:avLst>
              <a:gd name="adj" fmla="val 16667"/>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Tree>
  </p:cSld>
  <p:transition spd="slow">
    <p:fade thruBlk="true"/>
  </p:transition>
  <p:timing>
    <p:tnLst>
      <p:par>
        <p:cTn id="1046" dur="indefinite" restart="never" nodeType="tmRoot">
          <p:childTnLst>
            <p:seq>
              <p:cTn id="1047" dur="indefinite" nodeType="mainSeq">
                <p:childTnLst>
                  <p:par>
                    <p:cTn id="1048" fill="hold">
                      <p:stCondLst>
                        <p:cond delay="indefinite"/>
                      </p:stCondLst>
                      <p:childTnLst>
                        <p:par>
                          <p:cTn id="1049" fill="hold">
                            <p:stCondLst>
                              <p:cond delay="0"/>
                            </p:stCondLst>
                            <p:childTnLst>
                              <p:par>
                                <p:cTn id="1050" nodeType="clickEffect" fill="hold" presetClass="entr" presetID="10">
                                  <p:stCondLst>
                                    <p:cond delay="0"/>
                                  </p:stCondLst>
                                  <p:childTnLst>
                                    <p:set>
                                      <p:cBhvr>
                                        <p:cTn id="1051" dur="1" fill="hold">
                                          <p:stCondLst>
                                            <p:cond delay="0"/>
                                          </p:stCondLst>
                                        </p:cTn>
                                        <p:tgtEl>
                                          <p:spTgt spid="499"/>
                                        </p:tgtEl>
                                        <p:attrNameLst>
                                          <p:attrName>style.visibility</p:attrName>
                                        </p:attrNameLst>
                                      </p:cBhvr>
                                      <p:to>
                                        <p:strVal val="visible"/>
                                      </p:to>
                                    </p:set>
                                    <p:animEffect filter="fade" transition="in">
                                      <p:cBhvr additive="repl">
                                        <p:cTn id="1052" dur="500"/>
                                        <p:tgtEl>
                                          <p:spTgt spid="499"/>
                                        </p:tgtEl>
                                      </p:cBhvr>
                                    </p:animEffect>
                                  </p:childTnLst>
                                </p:cTn>
                              </p:par>
                            </p:childTnLst>
                          </p:cTn>
                        </p:par>
                      </p:childTnLst>
                    </p:cTn>
                  </p:par>
                  <p:par>
                    <p:cTn id="1053" fill="hold">
                      <p:stCondLst>
                        <p:cond delay="indefinite"/>
                      </p:stCondLst>
                      <p:childTnLst>
                        <p:par>
                          <p:cTn id="1054" fill="hold">
                            <p:stCondLst>
                              <p:cond delay="0"/>
                            </p:stCondLst>
                            <p:childTnLst>
                              <p:par>
                                <p:cTn id="1055" nodeType="clickEffect" fill="hold" presetClass="entr" presetID="10">
                                  <p:stCondLst>
                                    <p:cond delay="0"/>
                                  </p:stCondLst>
                                  <p:childTnLst>
                                    <p:set>
                                      <p:cBhvr>
                                        <p:cTn id="1056" dur="1" fill="hold">
                                          <p:stCondLst>
                                            <p:cond delay="0"/>
                                          </p:stCondLst>
                                        </p:cTn>
                                        <p:tgtEl>
                                          <p:spTgt spid="500"/>
                                        </p:tgtEl>
                                        <p:attrNameLst>
                                          <p:attrName>style.visibility</p:attrName>
                                        </p:attrNameLst>
                                      </p:cBhvr>
                                      <p:to>
                                        <p:strVal val="visible"/>
                                      </p:to>
                                    </p:set>
                                    <p:animEffect filter="fade" transition="in">
                                      <p:cBhvr additive="repl">
                                        <p:cTn id="1057" dur="500"/>
                                        <p:tgtEl>
                                          <p:spTgt spid="500"/>
                                        </p:tgtEl>
                                      </p:cBhvr>
                                    </p:animEffect>
                                  </p:childTnLst>
                                </p:cTn>
                              </p:par>
                            </p:childTnLst>
                          </p:cTn>
                        </p:par>
                      </p:childTnLst>
                    </p:cTn>
                  </p:par>
                  <p:par>
                    <p:cTn id="1058" fill="hold">
                      <p:stCondLst>
                        <p:cond delay="indefinite"/>
                      </p:stCondLst>
                      <p:childTnLst>
                        <p:par>
                          <p:cTn id="1059" fill="hold">
                            <p:stCondLst>
                              <p:cond delay="0"/>
                            </p:stCondLst>
                            <p:childTnLst>
                              <p:par>
                                <p:cTn id="1060" nodeType="clickEffect" fill="hold" presetClass="exit" presetID="10">
                                  <p:stCondLst>
                                    <p:cond delay="0"/>
                                  </p:stCondLst>
                                  <p:childTnLst>
                                    <p:animEffect filter="fade" transition="in">
                                      <p:cBhvr additive="repl">
                                        <p:cTn id="1061" dur="500"/>
                                        <p:tgtEl>
                                          <p:spTgt spid="500"/>
                                        </p:tgtEl>
                                      </p:cBhvr>
                                    </p:animEffect>
                                    <p:set>
                                      <p:cBhvr>
                                        <p:cTn id="1062" dur="1" fill="hold">
                                          <p:stCondLst>
                                            <p:cond delay="499"/>
                                          </p:stCondLst>
                                        </p:cTn>
                                        <p:tgtEl>
                                          <p:spTgt spid="500"/>
                                        </p:tgtEl>
                                        <p:attrNameLst>
                                          <p:attrName>style.visibility</p:attrName>
                                        </p:attrNameLst>
                                      </p:cBhvr>
                                      <p:to>
                                        <p:strVal val="hidden"/>
                                      </p:to>
                                    </p:set>
                                  </p:childTnLst>
                                </p:cTn>
                              </p:par>
                              <p:par>
                                <p:cTn id="1063" nodeType="withEffect" fill="hold" presetClass="entr" presetID="10">
                                  <p:stCondLst>
                                    <p:cond delay="0"/>
                                  </p:stCondLst>
                                  <p:childTnLst>
                                    <p:set>
                                      <p:cBhvr>
                                        <p:cTn id="1064" dur="1" fill="hold">
                                          <p:stCondLst>
                                            <p:cond delay="0"/>
                                          </p:stCondLst>
                                        </p:cTn>
                                        <p:tgtEl>
                                          <p:spTgt spid="501"/>
                                        </p:tgtEl>
                                        <p:attrNameLst>
                                          <p:attrName>style.visibility</p:attrName>
                                        </p:attrNameLst>
                                      </p:cBhvr>
                                      <p:to>
                                        <p:strVal val="visible"/>
                                      </p:to>
                                    </p:set>
                                    <p:animEffect filter="fade" transition="in">
                                      <p:cBhvr additive="repl">
                                        <p:cTn id="1065" dur="500"/>
                                        <p:tgtEl>
                                          <p:spTgt spid="501"/>
                                        </p:tgtEl>
                                      </p:cBhvr>
                                    </p:animEffect>
                                  </p:childTnLst>
                                </p:cTn>
                              </p:par>
                            </p:childTnLst>
                          </p:cTn>
                        </p:par>
                      </p:childTnLst>
                    </p:cTn>
                  </p:par>
                  <p:par>
                    <p:cTn id="1066" fill="hold">
                      <p:stCondLst>
                        <p:cond delay="indefinite"/>
                      </p:stCondLst>
                      <p:childTnLst>
                        <p:par>
                          <p:cTn id="1067" fill="hold">
                            <p:stCondLst>
                              <p:cond delay="0"/>
                            </p:stCondLst>
                            <p:childTnLst>
                              <p:par>
                                <p:cTn id="1068" nodeType="clickEffect" fill="hold" presetClass="entr" presetID="10">
                                  <p:stCondLst>
                                    <p:cond delay="0"/>
                                  </p:stCondLst>
                                  <p:childTnLst>
                                    <p:set>
                                      <p:cBhvr>
                                        <p:cTn id="1069" dur="1" fill="hold">
                                          <p:stCondLst>
                                            <p:cond delay="0"/>
                                          </p:stCondLst>
                                        </p:cTn>
                                        <p:tgtEl>
                                          <p:spTgt spid="503"/>
                                        </p:tgtEl>
                                        <p:attrNameLst>
                                          <p:attrName>style.visibility</p:attrName>
                                        </p:attrNameLst>
                                      </p:cBhvr>
                                      <p:to>
                                        <p:strVal val="visible"/>
                                      </p:to>
                                    </p:set>
                                    <p:animEffect filter="fade" transition="in">
                                      <p:cBhvr additive="repl">
                                        <p:cTn id="1070" dur="500"/>
                                        <p:tgtEl>
                                          <p:spTgt spid="503"/>
                                        </p:tgtEl>
                                      </p:cBhvr>
                                    </p:animEffect>
                                  </p:childTnLst>
                                </p:cTn>
                              </p:par>
                            </p:childTnLst>
                          </p:cTn>
                        </p:par>
                      </p:childTnLst>
                    </p:cTn>
                  </p:par>
                  <p:par>
                    <p:cTn id="1071" fill="hold">
                      <p:stCondLst>
                        <p:cond delay="indefinite"/>
                      </p:stCondLst>
                      <p:childTnLst>
                        <p:par>
                          <p:cTn id="1072" fill="hold">
                            <p:stCondLst>
                              <p:cond delay="0"/>
                            </p:stCondLst>
                            <p:childTnLst>
                              <p:par>
                                <p:cTn id="1073" nodeType="clickEffect" fill="hold" presetClass="exit" presetID="10">
                                  <p:stCondLst>
                                    <p:cond delay="0"/>
                                  </p:stCondLst>
                                  <p:childTnLst>
                                    <p:animEffect filter="fade" transition="in">
                                      <p:cBhvr additive="repl">
                                        <p:cTn id="1074" dur="500"/>
                                        <p:tgtEl>
                                          <p:spTgt spid="503"/>
                                        </p:tgtEl>
                                      </p:cBhvr>
                                    </p:animEffect>
                                    <p:set>
                                      <p:cBhvr>
                                        <p:cTn id="1075" dur="1" fill="hold">
                                          <p:stCondLst>
                                            <p:cond delay="499"/>
                                          </p:stCondLst>
                                        </p:cTn>
                                        <p:tgtEl>
                                          <p:spTgt spid="503"/>
                                        </p:tgtEl>
                                        <p:attrNameLst>
                                          <p:attrName>style.visibility</p:attrName>
                                        </p:attrNameLst>
                                      </p:cBhvr>
                                      <p:to>
                                        <p:strVal val="hidden"/>
                                      </p:to>
                                    </p:set>
                                  </p:childTnLst>
                                </p:cTn>
                              </p:par>
                            </p:childTnLst>
                          </p:cTn>
                        </p:par>
                        <p:par>
                          <p:cTn id="1076" fill="hold">
                            <p:stCondLst>
                              <p:cond delay="500"/>
                            </p:stCondLst>
                            <p:childTnLst>
                              <p:par>
                                <p:cTn id="1077" nodeType="afterEffect" fill="hold" presetClass="entr" presetID="10">
                                  <p:stCondLst>
                                    <p:cond delay="0"/>
                                  </p:stCondLst>
                                  <p:childTnLst>
                                    <p:set>
                                      <p:cBhvr>
                                        <p:cTn id="1078" dur="1" fill="hold">
                                          <p:stCondLst>
                                            <p:cond delay="0"/>
                                          </p:stCondLst>
                                        </p:cTn>
                                        <p:tgtEl>
                                          <p:spTgt spid="502"/>
                                        </p:tgtEl>
                                        <p:attrNameLst>
                                          <p:attrName>style.visibility</p:attrName>
                                        </p:attrNameLst>
                                      </p:cBhvr>
                                      <p:to>
                                        <p:strVal val="visible"/>
                                      </p:to>
                                    </p:set>
                                    <p:animEffect filter="fade" transition="in">
                                      <p:cBhvr additive="repl">
                                        <p:cTn id="1079" dur="500"/>
                                        <p:tgtEl>
                                          <p:spTgt spid="5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CustomShape 1"/>
          <p:cNvSpPr/>
          <p:nvPr/>
        </p:nvSpPr>
        <p:spPr>
          <a:xfrm>
            <a:off x="835200" y="332640"/>
            <a:ext cx="8229240" cy="1223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Tools, Activity Flow and Teacher’s Materials</a:t>
            </a:r>
            <a:endParaRPr b="0" lang="it-IT" sz="1800" spc="-1" strike="noStrike">
              <a:solidFill>
                <a:srgbClr val="000000"/>
              </a:solidFill>
              <a:uFill>
                <a:solidFill>
                  <a:srgbClr val="ffffff"/>
                </a:solidFill>
              </a:uFill>
              <a:latin typeface="Arial"/>
            </a:endParaRPr>
          </a:p>
        </p:txBody>
      </p:sp>
      <p:sp>
        <p:nvSpPr>
          <p:cNvPr id="505" name="CustomShape 2"/>
          <p:cNvSpPr/>
          <p:nvPr/>
        </p:nvSpPr>
        <p:spPr>
          <a:xfrm>
            <a:off x="835560" y="1989000"/>
            <a:ext cx="1947960" cy="35024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Use karaoke option to help students follow text</a:t>
            </a:r>
            <a:endParaRPr b="0" lang="it-IT" sz="1800" spc="-1" strike="noStrike">
              <a:solidFill>
                <a:srgbClr val="000000"/>
              </a:solidFill>
              <a:uFill>
                <a:solidFill>
                  <a:srgbClr val="ffffff"/>
                </a:solidFill>
              </a:uFill>
              <a:latin typeface="Arial"/>
            </a:endParaRPr>
          </a:p>
        </p:txBody>
      </p:sp>
      <p:pic>
        <p:nvPicPr>
          <p:cNvPr id="506" name="Immagine 5" descr=""/>
          <p:cNvPicPr/>
          <p:nvPr/>
        </p:nvPicPr>
        <p:blipFill>
          <a:blip r:embed="rId1"/>
          <a:stretch/>
        </p:blipFill>
        <p:spPr>
          <a:xfrm>
            <a:off x="4140360" y="333000"/>
            <a:ext cx="4924080" cy="6333840"/>
          </a:xfrm>
          <a:prstGeom prst="rect">
            <a:avLst/>
          </a:prstGeom>
          <a:ln>
            <a:noFill/>
          </a:ln>
        </p:spPr>
      </p:pic>
      <p:sp>
        <p:nvSpPr>
          <p:cNvPr id="507" name="CustomShape 3"/>
          <p:cNvSpPr/>
          <p:nvPr/>
        </p:nvSpPr>
        <p:spPr>
          <a:xfrm>
            <a:off x="8337240" y="4869000"/>
            <a:ext cx="575640" cy="503640"/>
          </a:xfrm>
          <a:prstGeom prst="roundRect">
            <a:avLst>
              <a:gd name="adj" fmla="val 16667"/>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508" name="Immagine 8" descr=""/>
          <p:cNvPicPr/>
          <p:nvPr/>
        </p:nvPicPr>
        <p:blipFill>
          <a:blip r:embed="rId2"/>
          <a:stretch/>
        </p:blipFill>
        <p:spPr>
          <a:xfrm>
            <a:off x="3073320" y="299160"/>
            <a:ext cx="5990760" cy="6367320"/>
          </a:xfrm>
          <a:prstGeom prst="rect">
            <a:avLst/>
          </a:prstGeom>
          <a:ln>
            <a:noFill/>
          </a:ln>
        </p:spPr>
      </p:pic>
    </p:spTree>
  </p:cSld>
  <p:transition spd="slow">
    <p:fade thruBlk="true"/>
  </p:transition>
  <p:timing>
    <p:tnLst>
      <p:par>
        <p:cTn id="1080" dur="indefinite" restart="never" nodeType="tmRoot">
          <p:childTnLst>
            <p:seq>
              <p:cTn id="1081" dur="indefinite" nodeType="mainSeq">
                <p:childTnLst>
                  <p:par>
                    <p:cTn id="1082" fill="hold">
                      <p:stCondLst>
                        <p:cond delay="indefinite"/>
                      </p:stCondLst>
                      <p:childTnLst>
                        <p:par>
                          <p:cTn id="1083" fill="hold">
                            <p:stCondLst>
                              <p:cond delay="0"/>
                            </p:stCondLst>
                            <p:childTnLst>
                              <p:par>
                                <p:cTn id="1084" nodeType="clickEffect" fill="hold" presetClass="entr" presetID="10">
                                  <p:stCondLst>
                                    <p:cond delay="0"/>
                                  </p:stCondLst>
                                  <p:childTnLst>
                                    <p:set>
                                      <p:cBhvr>
                                        <p:cTn id="1085" dur="1" fill="hold">
                                          <p:stCondLst>
                                            <p:cond delay="0"/>
                                          </p:stCondLst>
                                        </p:cTn>
                                        <p:tgtEl>
                                          <p:spTgt spid="505"/>
                                        </p:tgtEl>
                                        <p:attrNameLst>
                                          <p:attrName>style.visibility</p:attrName>
                                        </p:attrNameLst>
                                      </p:cBhvr>
                                      <p:to>
                                        <p:strVal val="visible"/>
                                      </p:to>
                                    </p:set>
                                    <p:animEffect filter="fade" transition="in">
                                      <p:cBhvr additive="repl">
                                        <p:cTn id="1086" dur="500"/>
                                        <p:tgtEl>
                                          <p:spTgt spid="505"/>
                                        </p:tgtEl>
                                      </p:cBhvr>
                                    </p:animEffect>
                                  </p:childTnLst>
                                </p:cTn>
                              </p:par>
                            </p:childTnLst>
                          </p:cTn>
                        </p:par>
                      </p:childTnLst>
                    </p:cTn>
                  </p:par>
                  <p:par>
                    <p:cTn id="1087" fill="hold">
                      <p:stCondLst>
                        <p:cond delay="indefinite"/>
                      </p:stCondLst>
                      <p:childTnLst>
                        <p:par>
                          <p:cTn id="1088" fill="hold">
                            <p:stCondLst>
                              <p:cond delay="0"/>
                            </p:stCondLst>
                            <p:childTnLst>
                              <p:par>
                                <p:cTn id="1089" nodeType="clickEffect" fill="hold" presetClass="entr" presetID="10">
                                  <p:stCondLst>
                                    <p:cond delay="0"/>
                                  </p:stCondLst>
                                  <p:childTnLst>
                                    <p:set>
                                      <p:cBhvr>
                                        <p:cTn id="1090" dur="1" fill="hold">
                                          <p:stCondLst>
                                            <p:cond delay="0"/>
                                          </p:stCondLst>
                                        </p:cTn>
                                        <p:tgtEl>
                                          <p:spTgt spid="506"/>
                                        </p:tgtEl>
                                        <p:attrNameLst>
                                          <p:attrName>style.visibility</p:attrName>
                                        </p:attrNameLst>
                                      </p:cBhvr>
                                      <p:to>
                                        <p:strVal val="visible"/>
                                      </p:to>
                                    </p:set>
                                    <p:animEffect filter="fade" transition="in">
                                      <p:cBhvr additive="repl">
                                        <p:cTn id="1091" dur="500"/>
                                        <p:tgtEl>
                                          <p:spTgt spid="506"/>
                                        </p:tgtEl>
                                      </p:cBhvr>
                                    </p:animEffect>
                                  </p:childTnLst>
                                </p:cTn>
                              </p:par>
                            </p:childTnLst>
                          </p:cTn>
                        </p:par>
                      </p:childTnLst>
                    </p:cTn>
                  </p:par>
                  <p:par>
                    <p:cTn id="1092" fill="hold">
                      <p:stCondLst>
                        <p:cond delay="indefinite"/>
                      </p:stCondLst>
                      <p:childTnLst>
                        <p:par>
                          <p:cTn id="1093" fill="hold">
                            <p:stCondLst>
                              <p:cond delay="0"/>
                            </p:stCondLst>
                            <p:childTnLst>
                              <p:par>
                                <p:cTn id="1094" nodeType="clickEffect" fill="hold" presetClass="entr" presetID="10">
                                  <p:stCondLst>
                                    <p:cond delay="0"/>
                                  </p:stCondLst>
                                  <p:childTnLst>
                                    <p:set>
                                      <p:cBhvr>
                                        <p:cTn id="1095" dur="1" fill="hold">
                                          <p:stCondLst>
                                            <p:cond delay="0"/>
                                          </p:stCondLst>
                                        </p:cTn>
                                        <p:tgtEl>
                                          <p:spTgt spid="507"/>
                                        </p:tgtEl>
                                        <p:attrNameLst>
                                          <p:attrName>style.visibility</p:attrName>
                                        </p:attrNameLst>
                                      </p:cBhvr>
                                      <p:to>
                                        <p:strVal val="visible"/>
                                      </p:to>
                                    </p:set>
                                    <p:animEffect filter="fade" transition="in">
                                      <p:cBhvr additive="repl">
                                        <p:cTn id="1096" dur="500"/>
                                        <p:tgtEl>
                                          <p:spTgt spid="507"/>
                                        </p:tgtEl>
                                      </p:cBhvr>
                                    </p:animEffect>
                                  </p:childTnLst>
                                </p:cTn>
                              </p:par>
                            </p:childTnLst>
                          </p:cTn>
                        </p:par>
                      </p:childTnLst>
                    </p:cTn>
                  </p:par>
                  <p:par>
                    <p:cTn id="1097" fill="hold">
                      <p:stCondLst>
                        <p:cond delay="indefinite"/>
                      </p:stCondLst>
                      <p:childTnLst>
                        <p:par>
                          <p:cTn id="1098" fill="hold">
                            <p:stCondLst>
                              <p:cond delay="0"/>
                            </p:stCondLst>
                            <p:childTnLst>
                              <p:par>
                                <p:cTn id="1099" nodeType="clickEffect" fill="hold" presetClass="exit" presetID="10">
                                  <p:stCondLst>
                                    <p:cond delay="0"/>
                                  </p:stCondLst>
                                  <p:childTnLst>
                                    <p:animEffect filter="fade" transition="in">
                                      <p:cBhvr additive="repl">
                                        <p:cTn id="1100" dur="500"/>
                                        <p:tgtEl>
                                          <p:spTgt spid="507"/>
                                        </p:tgtEl>
                                      </p:cBhvr>
                                    </p:animEffect>
                                    <p:set>
                                      <p:cBhvr>
                                        <p:cTn id="1101" dur="1" fill="hold">
                                          <p:stCondLst>
                                            <p:cond delay="499"/>
                                          </p:stCondLst>
                                        </p:cTn>
                                        <p:tgtEl>
                                          <p:spTgt spid="507"/>
                                        </p:tgtEl>
                                        <p:attrNameLst>
                                          <p:attrName>style.visibility</p:attrName>
                                        </p:attrNameLst>
                                      </p:cBhvr>
                                      <p:to>
                                        <p:strVal val="hidden"/>
                                      </p:to>
                                    </p:set>
                                  </p:childTnLst>
                                </p:cTn>
                              </p:par>
                              <p:par>
                                <p:cTn id="1102" nodeType="withEffect" fill="hold" presetClass="entr" presetID="10">
                                  <p:stCondLst>
                                    <p:cond delay="0"/>
                                  </p:stCondLst>
                                  <p:childTnLst>
                                    <p:set>
                                      <p:cBhvr>
                                        <p:cTn id="1103" dur="1" fill="hold">
                                          <p:stCondLst>
                                            <p:cond delay="0"/>
                                          </p:stCondLst>
                                        </p:cTn>
                                        <p:tgtEl>
                                          <p:spTgt spid="508"/>
                                        </p:tgtEl>
                                        <p:attrNameLst>
                                          <p:attrName>style.visibility</p:attrName>
                                        </p:attrNameLst>
                                      </p:cBhvr>
                                      <p:to>
                                        <p:strVal val="visible"/>
                                      </p:to>
                                    </p:set>
                                    <p:animEffect filter="fade" transition="in">
                                      <p:cBhvr additive="repl">
                                        <p:cTn id="1104" dur="500"/>
                                        <p:tgtEl>
                                          <p:spTgt spid="5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CustomShape 1"/>
          <p:cNvSpPr/>
          <p:nvPr/>
        </p:nvSpPr>
        <p:spPr>
          <a:xfrm>
            <a:off x="835200" y="332640"/>
            <a:ext cx="8229240" cy="1223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Tools, Activity Flow and Teacher’s Materials</a:t>
            </a:r>
            <a:endParaRPr b="0" lang="it-IT" sz="1800" spc="-1" strike="noStrike">
              <a:solidFill>
                <a:srgbClr val="000000"/>
              </a:solidFill>
              <a:uFill>
                <a:solidFill>
                  <a:srgbClr val="ffffff"/>
                </a:solidFill>
              </a:uFill>
              <a:latin typeface="Arial"/>
            </a:endParaRPr>
          </a:p>
        </p:txBody>
      </p:sp>
      <p:sp>
        <p:nvSpPr>
          <p:cNvPr id="510" name="CustomShape 2"/>
          <p:cNvSpPr/>
          <p:nvPr/>
        </p:nvSpPr>
        <p:spPr>
          <a:xfrm>
            <a:off x="835200" y="1917000"/>
            <a:ext cx="1728000" cy="128088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Talking book:</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511" name="Immagine 7" descr=""/>
          <p:cNvPicPr/>
          <p:nvPr/>
        </p:nvPicPr>
        <p:blipFill>
          <a:blip r:embed="rId1"/>
          <a:stretch/>
        </p:blipFill>
        <p:spPr>
          <a:xfrm>
            <a:off x="4448880" y="307440"/>
            <a:ext cx="4588560" cy="6118200"/>
          </a:xfrm>
          <a:prstGeom prst="rect">
            <a:avLst/>
          </a:prstGeom>
          <a:ln>
            <a:noFill/>
          </a:ln>
        </p:spPr>
      </p:pic>
      <p:sp>
        <p:nvSpPr>
          <p:cNvPr id="512" name="CustomShape 3"/>
          <p:cNvSpPr/>
          <p:nvPr/>
        </p:nvSpPr>
        <p:spPr>
          <a:xfrm>
            <a:off x="835200" y="3265200"/>
            <a:ext cx="2448000" cy="155268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Click and play text audio</a:t>
            </a:r>
            <a:endParaRPr b="0" lang="it-IT" sz="1800" spc="-1" strike="noStrike">
              <a:solidFill>
                <a:srgbClr val="000000"/>
              </a:solidFill>
              <a:uFill>
                <a:solidFill>
                  <a:srgbClr val="ffffff"/>
                </a:solidFill>
              </a:uFill>
              <a:latin typeface="Arial"/>
            </a:endParaRPr>
          </a:p>
        </p:txBody>
      </p:sp>
      <p:sp>
        <p:nvSpPr>
          <p:cNvPr id="513" name="CustomShape 4"/>
          <p:cNvSpPr/>
          <p:nvPr/>
        </p:nvSpPr>
        <p:spPr>
          <a:xfrm>
            <a:off x="8539920" y="184320"/>
            <a:ext cx="510840" cy="476280"/>
          </a:xfrm>
          <a:prstGeom prst="roundRect">
            <a:avLst>
              <a:gd name="adj" fmla="val 16667"/>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514" name="Immagine 10" descr=""/>
          <p:cNvPicPr/>
          <p:nvPr/>
        </p:nvPicPr>
        <p:blipFill>
          <a:blip r:embed="rId2"/>
          <a:stretch/>
        </p:blipFill>
        <p:spPr>
          <a:xfrm>
            <a:off x="4460040" y="307440"/>
            <a:ext cx="4555080" cy="6073560"/>
          </a:xfrm>
          <a:prstGeom prst="rect">
            <a:avLst/>
          </a:prstGeom>
          <a:ln>
            <a:noFill/>
          </a:ln>
        </p:spPr>
      </p:pic>
    </p:spTree>
  </p:cSld>
  <p:transition spd="slow">
    <p:fade thruBlk="true"/>
  </p:transition>
  <p:timing>
    <p:tnLst>
      <p:par>
        <p:cTn id="1105" dur="indefinite" restart="never" nodeType="tmRoot">
          <p:childTnLst>
            <p:seq>
              <p:cTn id="1106" dur="indefinite" nodeType="mainSeq">
                <p:childTnLst>
                  <p:par>
                    <p:cTn id="1107" fill="hold">
                      <p:stCondLst>
                        <p:cond delay="indefinite"/>
                      </p:stCondLst>
                      <p:childTnLst>
                        <p:par>
                          <p:cTn id="1108" fill="hold">
                            <p:stCondLst>
                              <p:cond delay="0"/>
                            </p:stCondLst>
                            <p:childTnLst>
                              <p:par>
                                <p:cTn id="1109" nodeType="clickEffect" fill="hold" presetClass="entr" presetID="10">
                                  <p:stCondLst>
                                    <p:cond delay="0"/>
                                  </p:stCondLst>
                                  <p:childTnLst>
                                    <p:set>
                                      <p:cBhvr>
                                        <p:cTn id="1110" dur="1" fill="hold">
                                          <p:stCondLst>
                                            <p:cond delay="0"/>
                                          </p:stCondLst>
                                        </p:cTn>
                                        <p:tgtEl>
                                          <p:spTgt spid="510"/>
                                        </p:tgtEl>
                                        <p:attrNameLst>
                                          <p:attrName>style.visibility</p:attrName>
                                        </p:attrNameLst>
                                      </p:cBhvr>
                                      <p:to>
                                        <p:strVal val="visible"/>
                                      </p:to>
                                    </p:set>
                                    <p:animEffect filter="fade" transition="in">
                                      <p:cBhvr additive="repl">
                                        <p:cTn id="1111" dur="500"/>
                                        <p:tgtEl>
                                          <p:spTgt spid="510"/>
                                        </p:tgtEl>
                                      </p:cBhvr>
                                    </p:animEffect>
                                  </p:childTnLst>
                                </p:cTn>
                              </p:par>
                            </p:childTnLst>
                          </p:cTn>
                        </p:par>
                      </p:childTnLst>
                    </p:cTn>
                  </p:par>
                  <p:par>
                    <p:cTn id="1112" fill="hold">
                      <p:stCondLst>
                        <p:cond delay="indefinite"/>
                      </p:stCondLst>
                      <p:childTnLst>
                        <p:par>
                          <p:cTn id="1113" fill="hold">
                            <p:stCondLst>
                              <p:cond delay="0"/>
                            </p:stCondLst>
                            <p:childTnLst>
                              <p:par>
                                <p:cTn id="1114" nodeType="clickEffect" fill="hold" presetClass="entr" presetID="10">
                                  <p:stCondLst>
                                    <p:cond delay="0"/>
                                  </p:stCondLst>
                                  <p:childTnLst>
                                    <p:set>
                                      <p:cBhvr>
                                        <p:cTn id="1115" dur="1" fill="hold">
                                          <p:stCondLst>
                                            <p:cond delay="0"/>
                                          </p:stCondLst>
                                        </p:cTn>
                                        <p:tgtEl>
                                          <p:spTgt spid="511"/>
                                        </p:tgtEl>
                                        <p:attrNameLst>
                                          <p:attrName>style.visibility</p:attrName>
                                        </p:attrNameLst>
                                      </p:cBhvr>
                                      <p:to>
                                        <p:strVal val="visible"/>
                                      </p:to>
                                    </p:set>
                                    <p:animEffect filter="fade" transition="in">
                                      <p:cBhvr additive="repl">
                                        <p:cTn id="1116" dur="500"/>
                                        <p:tgtEl>
                                          <p:spTgt spid="511"/>
                                        </p:tgtEl>
                                      </p:cBhvr>
                                    </p:animEffect>
                                  </p:childTnLst>
                                </p:cTn>
                              </p:par>
                            </p:childTnLst>
                          </p:cTn>
                        </p:par>
                      </p:childTnLst>
                    </p:cTn>
                  </p:par>
                  <p:par>
                    <p:cTn id="1117" fill="hold">
                      <p:stCondLst>
                        <p:cond delay="indefinite"/>
                      </p:stCondLst>
                      <p:childTnLst>
                        <p:par>
                          <p:cTn id="1118" fill="hold">
                            <p:stCondLst>
                              <p:cond delay="0"/>
                            </p:stCondLst>
                            <p:childTnLst>
                              <p:par>
                                <p:cTn id="1119" nodeType="clickEffect" fill="hold" presetClass="entr" presetID="10">
                                  <p:stCondLst>
                                    <p:cond delay="0"/>
                                  </p:stCondLst>
                                  <p:childTnLst>
                                    <p:set>
                                      <p:cBhvr>
                                        <p:cTn id="1120" dur="1" fill="hold">
                                          <p:stCondLst>
                                            <p:cond delay="0"/>
                                          </p:stCondLst>
                                        </p:cTn>
                                        <p:tgtEl>
                                          <p:spTgt spid="512"/>
                                        </p:tgtEl>
                                        <p:attrNameLst>
                                          <p:attrName>style.visibility</p:attrName>
                                        </p:attrNameLst>
                                      </p:cBhvr>
                                      <p:to>
                                        <p:strVal val="visible"/>
                                      </p:to>
                                    </p:set>
                                    <p:animEffect filter="fade" transition="in">
                                      <p:cBhvr additive="repl">
                                        <p:cTn id="1121" dur="500"/>
                                        <p:tgtEl>
                                          <p:spTgt spid="512"/>
                                        </p:tgtEl>
                                      </p:cBhvr>
                                    </p:animEffect>
                                  </p:childTnLst>
                                </p:cTn>
                              </p:par>
                            </p:childTnLst>
                          </p:cTn>
                        </p:par>
                      </p:childTnLst>
                    </p:cTn>
                  </p:par>
                  <p:par>
                    <p:cTn id="1122" fill="hold">
                      <p:stCondLst>
                        <p:cond delay="indefinite"/>
                      </p:stCondLst>
                      <p:childTnLst>
                        <p:par>
                          <p:cTn id="1123" fill="hold">
                            <p:stCondLst>
                              <p:cond delay="0"/>
                            </p:stCondLst>
                            <p:childTnLst>
                              <p:par>
                                <p:cTn id="1124" nodeType="clickEffect" fill="hold" presetClass="entr" presetID="10">
                                  <p:stCondLst>
                                    <p:cond delay="0"/>
                                  </p:stCondLst>
                                  <p:childTnLst>
                                    <p:set>
                                      <p:cBhvr>
                                        <p:cTn id="1125" dur="1" fill="hold">
                                          <p:stCondLst>
                                            <p:cond delay="0"/>
                                          </p:stCondLst>
                                        </p:cTn>
                                        <p:tgtEl>
                                          <p:spTgt spid="513"/>
                                        </p:tgtEl>
                                        <p:attrNameLst>
                                          <p:attrName>style.visibility</p:attrName>
                                        </p:attrNameLst>
                                      </p:cBhvr>
                                      <p:to>
                                        <p:strVal val="visible"/>
                                      </p:to>
                                    </p:set>
                                    <p:animEffect filter="fade" transition="in">
                                      <p:cBhvr additive="repl">
                                        <p:cTn id="1126" dur="500"/>
                                        <p:tgtEl>
                                          <p:spTgt spid="513"/>
                                        </p:tgtEl>
                                      </p:cBhvr>
                                    </p:animEffect>
                                  </p:childTnLst>
                                </p:cTn>
                              </p:par>
                            </p:childTnLst>
                          </p:cTn>
                        </p:par>
                      </p:childTnLst>
                    </p:cTn>
                  </p:par>
                  <p:par>
                    <p:cTn id="1127" fill="hold">
                      <p:stCondLst>
                        <p:cond delay="indefinite"/>
                      </p:stCondLst>
                      <p:childTnLst>
                        <p:par>
                          <p:cTn id="1128" fill="hold">
                            <p:stCondLst>
                              <p:cond delay="0"/>
                            </p:stCondLst>
                            <p:childTnLst>
                              <p:par>
                                <p:cTn id="1129" nodeType="clickEffect" fill="hold" presetClass="exit" presetID="10">
                                  <p:stCondLst>
                                    <p:cond delay="0"/>
                                  </p:stCondLst>
                                  <p:childTnLst>
                                    <p:animEffect filter="fade" transition="in">
                                      <p:cBhvr additive="repl">
                                        <p:cTn id="1130" dur="500"/>
                                        <p:tgtEl>
                                          <p:spTgt spid="513"/>
                                        </p:tgtEl>
                                      </p:cBhvr>
                                    </p:animEffect>
                                    <p:set>
                                      <p:cBhvr>
                                        <p:cTn id="1131" dur="1" fill="hold">
                                          <p:stCondLst>
                                            <p:cond delay="499"/>
                                          </p:stCondLst>
                                        </p:cTn>
                                        <p:tgtEl>
                                          <p:spTgt spid="513"/>
                                        </p:tgtEl>
                                        <p:attrNameLst>
                                          <p:attrName>style.visibility</p:attrName>
                                        </p:attrNameLst>
                                      </p:cBhvr>
                                      <p:to>
                                        <p:strVal val="hidden"/>
                                      </p:to>
                                    </p:set>
                                  </p:childTnLst>
                                </p:cTn>
                              </p:par>
                              <p:par>
                                <p:cTn id="1132" nodeType="withEffect" fill="hold" presetClass="entr" presetID="10">
                                  <p:stCondLst>
                                    <p:cond delay="0"/>
                                  </p:stCondLst>
                                  <p:childTnLst>
                                    <p:set>
                                      <p:cBhvr>
                                        <p:cTn id="1133" dur="1" fill="hold">
                                          <p:stCondLst>
                                            <p:cond delay="0"/>
                                          </p:stCondLst>
                                        </p:cTn>
                                        <p:tgtEl>
                                          <p:spTgt spid="514"/>
                                        </p:tgtEl>
                                        <p:attrNameLst>
                                          <p:attrName>style.visibility</p:attrName>
                                        </p:attrNameLst>
                                      </p:cBhvr>
                                      <p:to>
                                        <p:strVal val="visible"/>
                                      </p:to>
                                    </p:set>
                                    <p:animEffect filter="fade" transition="in">
                                      <p:cBhvr additive="repl">
                                        <p:cTn id="1134" dur="500"/>
                                        <p:tgtEl>
                                          <p:spTgt spid="5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372" name="TextShape 1"/>
          <p:cNvSpPr txBox="1"/>
          <p:nvPr/>
        </p:nvSpPr>
        <p:spPr>
          <a:xfrm>
            <a:off x="776520" y="2306520"/>
            <a:ext cx="3682800" cy="2244240"/>
          </a:xfrm>
          <a:prstGeom prst="rect">
            <a:avLst/>
          </a:prstGeom>
          <a:noFill/>
          <a:ln>
            <a:noFill/>
          </a:ln>
        </p:spPr>
        <p:txBody>
          <a:bodyPr tIns="91440" bIns="91440"/>
          <a:p>
            <a:pPr>
              <a:lnSpc>
                <a:spcPct val="117000"/>
              </a:lnSpc>
            </a:pPr>
            <a:r>
              <a:rPr b="0" lang="en-GB" sz="4000" spc="-1" strike="noStrike">
                <a:solidFill>
                  <a:srgbClr val="ffffff"/>
                </a:solidFill>
                <a:uFill>
                  <a:solidFill>
                    <a:srgbClr val="ffffff"/>
                  </a:solidFill>
                </a:uFill>
                <a:latin typeface="Playfair Display"/>
                <a:ea typeface="Times New Roman"/>
              </a:rPr>
              <a:t>What is dyslexia?</a:t>
            </a:r>
            <a:endParaRPr b="0" lang="en-GB" sz="1000" spc="-1" strike="noStrike">
              <a:solidFill>
                <a:srgbClr val="000000"/>
              </a:solidFill>
              <a:uFill>
                <a:solidFill>
                  <a:srgbClr val="ffffff"/>
                </a:solidFill>
              </a:uFill>
              <a:latin typeface="Verdana"/>
            </a:endParaRPr>
          </a:p>
        </p:txBody>
      </p:sp>
      <p:pic>
        <p:nvPicPr>
          <p:cNvPr id="373" name="Segnaposto immagine 1" descr=""/>
          <p:cNvPicPr/>
          <p:nvPr/>
        </p:nvPicPr>
        <p:blipFill>
          <a:blip r:embed="rId1"/>
          <a:stretch/>
        </p:blipFill>
        <p:spPr>
          <a:xfrm>
            <a:off x="4963320" y="0"/>
            <a:ext cx="4942440" cy="6857640"/>
          </a:xfrm>
          <a:prstGeom prst="rect">
            <a:avLst/>
          </a:prstGeom>
          <a:ln>
            <a:noFill/>
          </a:ln>
        </p:spPr>
      </p:pic>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CustomShape 1"/>
          <p:cNvSpPr/>
          <p:nvPr/>
        </p:nvSpPr>
        <p:spPr>
          <a:xfrm>
            <a:off x="835200" y="332640"/>
            <a:ext cx="8229240" cy="1223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Tools, Activity Flow and Teacher’s Materials</a:t>
            </a:r>
            <a:endParaRPr b="0" lang="it-IT" sz="1800" spc="-1" strike="noStrike">
              <a:solidFill>
                <a:srgbClr val="000000"/>
              </a:solidFill>
              <a:uFill>
                <a:solidFill>
                  <a:srgbClr val="ffffff"/>
                </a:solidFill>
              </a:uFill>
              <a:latin typeface="Arial"/>
            </a:endParaRPr>
          </a:p>
        </p:txBody>
      </p:sp>
      <p:sp>
        <p:nvSpPr>
          <p:cNvPr id="516" name="CustomShape 2"/>
          <p:cNvSpPr/>
          <p:nvPr/>
        </p:nvSpPr>
        <p:spPr>
          <a:xfrm>
            <a:off x="9000" y="3069000"/>
            <a:ext cx="2232000" cy="14032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600" spc="-1" strike="noStrike">
                <a:solidFill>
                  <a:srgbClr val="003057"/>
                </a:solidFill>
                <a:uFill>
                  <a:solidFill>
                    <a:srgbClr val="ffffff"/>
                  </a:solidFill>
                </a:uFill>
                <a:latin typeface="Verdana"/>
              </a:rPr>
              <a:t>Activity Flow</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517" name="Immagine 1" descr=""/>
          <p:cNvPicPr/>
          <p:nvPr/>
        </p:nvPicPr>
        <p:blipFill>
          <a:blip r:embed="rId1"/>
          <a:stretch/>
        </p:blipFill>
        <p:spPr>
          <a:xfrm>
            <a:off x="2373120" y="1624320"/>
            <a:ext cx="7257600" cy="4962240"/>
          </a:xfrm>
          <a:prstGeom prst="rect">
            <a:avLst/>
          </a:prstGeom>
          <a:ln>
            <a:noFill/>
          </a:ln>
        </p:spPr>
      </p:pic>
      <p:sp>
        <p:nvSpPr>
          <p:cNvPr id="518" name="CustomShape 3"/>
          <p:cNvSpPr/>
          <p:nvPr/>
        </p:nvSpPr>
        <p:spPr>
          <a:xfrm>
            <a:off x="14400" y="2543400"/>
            <a:ext cx="2360520" cy="28656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800" spc="-1" strike="noStrike">
                <a:solidFill>
                  <a:srgbClr val="003057"/>
                </a:solidFill>
                <a:uFill>
                  <a:solidFill>
                    <a:srgbClr val="ffffff"/>
                  </a:solidFill>
                </a:uFill>
                <a:latin typeface="Verdana"/>
              </a:rPr>
              <a:t>Choose a task progression adapted for you students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
        <p:nvSpPr>
          <p:cNvPr id="519" name="CustomShape 4"/>
          <p:cNvSpPr/>
          <p:nvPr/>
        </p:nvSpPr>
        <p:spPr>
          <a:xfrm>
            <a:off x="2967480" y="2284200"/>
            <a:ext cx="503640" cy="234360"/>
          </a:xfrm>
          <a:prstGeom prst="roundRect">
            <a:avLst>
              <a:gd name="adj" fmla="val 16667"/>
            </a:avLst>
          </a:prstGeom>
          <a:noFill/>
          <a:ln w="38160">
            <a:solidFill>
              <a:srgbClr val="00b050"/>
            </a:solidFill>
            <a:round/>
          </a:ln>
        </p:spPr>
        <p:style>
          <a:lnRef idx="2">
            <a:schemeClr val="accent1">
              <a:shade val="50000"/>
            </a:schemeClr>
          </a:lnRef>
          <a:fillRef idx="1">
            <a:schemeClr val="accent1"/>
          </a:fillRef>
          <a:effectRef idx="0">
            <a:schemeClr val="accent1"/>
          </a:effectRef>
          <a:fontRef idx="minor"/>
        </p:style>
      </p:sp>
      <p:sp>
        <p:nvSpPr>
          <p:cNvPr id="520" name="CustomShape 5"/>
          <p:cNvSpPr/>
          <p:nvPr/>
        </p:nvSpPr>
        <p:spPr>
          <a:xfrm>
            <a:off x="2895480" y="3870720"/>
            <a:ext cx="503640" cy="234360"/>
          </a:xfrm>
          <a:prstGeom prst="roundRect">
            <a:avLst>
              <a:gd name="adj" fmla="val 16667"/>
            </a:avLst>
          </a:prstGeom>
          <a:noFill/>
          <a:ln w="38160">
            <a:solidFill>
              <a:srgbClr val="00b050"/>
            </a:solidFill>
            <a:round/>
          </a:ln>
        </p:spPr>
        <p:style>
          <a:lnRef idx="2">
            <a:schemeClr val="accent1">
              <a:shade val="50000"/>
            </a:schemeClr>
          </a:lnRef>
          <a:fillRef idx="1">
            <a:schemeClr val="accent1"/>
          </a:fillRef>
          <a:effectRef idx="0">
            <a:schemeClr val="accent1"/>
          </a:effectRef>
          <a:fontRef idx="minor"/>
        </p:style>
      </p:sp>
      <p:sp>
        <p:nvSpPr>
          <p:cNvPr id="521" name="CustomShape 6"/>
          <p:cNvSpPr/>
          <p:nvPr/>
        </p:nvSpPr>
        <p:spPr>
          <a:xfrm>
            <a:off x="2741760" y="4814280"/>
            <a:ext cx="503640" cy="234360"/>
          </a:xfrm>
          <a:prstGeom prst="roundRect">
            <a:avLst>
              <a:gd name="adj" fmla="val 16667"/>
            </a:avLst>
          </a:prstGeom>
          <a:noFill/>
          <a:ln w="38160">
            <a:solidFill>
              <a:srgbClr val="00b050"/>
            </a:solidFill>
            <a:round/>
          </a:ln>
        </p:spPr>
        <p:style>
          <a:lnRef idx="2">
            <a:schemeClr val="accent1">
              <a:shade val="50000"/>
            </a:schemeClr>
          </a:lnRef>
          <a:fillRef idx="1">
            <a:schemeClr val="accent1"/>
          </a:fillRef>
          <a:effectRef idx="0">
            <a:schemeClr val="accent1"/>
          </a:effectRef>
          <a:fontRef idx="minor"/>
        </p:style>
      </p:sp>
      <p:sp>
        <p:nvSpPr>
          <p:cNvPr id="522" name="CustomShape 7"/>
          <p:cNvSpPr/>
          <p:nvPr/>
        </p:nvSpPr>
        <p:spPr>
          <a:xfrm>
            <a:off x="6603120" y="3978720"/>
            <a:ext cx="503640" cy="234360"/>
          </a:xfrm>
          <a:prstGeom prst="roundRect">
            <a:avLst>
              <a:gd name="adj" fmla="val 16667"/>
            </a:avLst>
          </a:prstGeom>
          <a:noFill/>
          <a:ln w="38160">
            <a:solidFill>
              <a:srgbClr val="00b050"/>
            </a:solidFill>
            <a:round/>
          </a:ln>
        </p:spPr>
        <p:style>
          <a:lnRef idx="2">
            <a:schemeClr val="accent1">
              <a:shade val="50000"/>
            </a:schemeClr>
          </a:lnRef>
          <a:fillRef idx="1">
            <a:schemeClr val="accent1"/>
          </a:fillRef>
          <a:effectRef idx="0">
            <a:schemeClr val="accent1"/>
          </a:effectRef>
          <a:fontRef idx="minor"/>
        </p:style>
      </p:sp>
      <p:sp>
        <p:nvSpPr>
          <p:cNvPr id="523" name="CustomShape 8"/>
          <p:cNvSpPr/>
          <p:nvPr/>
        </p:nvSpPr>
        <p:spPr>
          <a:xfrm>
            <a:off x="2895480" y="2882880"/>
            <a:ext cx="833040" cy="278640"/>
          </a:xfrm>
          <a:prstGeom prst="roundRect">
            <a:avLst>
              <a:gd name="adj" fmla="val 16667"/>
            </a:avLst>
          </a:prstGeom>
          <a:noFill/>
          <a:ln w="38160">
            <a:solidFill>
              <a:srgbClr val="ffc000"/>
            </a:solidFill>
            <a:round/>
          </a:ln>
        </p:spPr>
        <p:style>
          <a:lnRef idx="2">
            <a:schemeClr val="accent1">
              <a:shade val="50000"/>
            </a:schemeClr>
          </a:lnRef>
          <a:fillRef idx="1">
            <a:schemeClr val="accent1"/>
          </a:fillRef>
          <a:effectRef idx="0">
            <a:schemeClr val="accent1"/>
          </a:effectRef>
          <a:fontRef idx="minor"/>
        </p:style>
      </p:sp>
      <p:sp>
        <p:nvSpPr>
          <p:cNvPr id="524" name="CustomShape 9"/>
          <p:cNvSpPr/>
          <p:nvPr/>
        </p:nvSpPr>
        <p:spPr>
          <a:xfrm>
            <a:off x="6237000" y="5812920"/>
            <a:ext cx="3180240" cy="568080"/>
          </a:xfrm>
          <a:prstGeom prst="roundRect">
            <a:avLst>
              <a:gd name="adj" fmla="val 16667"/>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525" name="CustomShape 10"/>
          <p:cNvSpPr/>
          <p:nvPr/>
        </p:nvSpPr>
        <p:spPr>
          <a:xfrm>
            <a:off x="6531120" y="4527360"/>
            <a:ext cx="575640" cy="242280"/>
          </a:xfrm>
          <a:prstGeom prst="roundRect">
            <a:avLst>
              <a:gd name="adj" fmla="val 16667"/>
            </a:avLst>
          </a:prstGeom>
          <a:noFill/>
          <a:ln w="38160">
            <a:solidFill>
              <a:srgbClr val="ffc000"/>
            </a:solidFill>
            <a:round/>
          </a:ln>
        </p:spPr>
        <p:style>
          <a:lnRef idx="2">
            <a:schemeClr val="accent1">
              <a:shade val="50000"/>
            </a:schemeClr>
          </a:lnRef>
          <a:fillRef idx="1">
            <a:schemeClr val="accent1"/>
          </a:fillRef>
          <a:effectRef idx="0">
            <a:schemeClr val="accent1"/>
          </a:effectRef>
          <a:fontRef idx="minor"/>
        </p:style>
      </p:sp>
      <p:sp>
        <p:nvSpPr>
          <p:cNvPr id="526" name="CustomShape 11"/>
          <p:cNvSpPr/>
          <p:nvPr/>
        </p:nvSpPr>
        <p:spPr>
          <a:xfrm>
            <a:off x="6237000" y="4843440"/>
            <a:ext cx="731880" cy="273960"/>
          </a:xfrm>
          <a:prstGeom prst="roundRect">
            <a:avLst>
              <a:gd name="adj" fmla="val 16667"/>
            </a:avLst>
          </a:prstGeom>
          <a:noFill/>
          <a:ln w="38160">
            <a:solidFill>
              <a:srgbClr val="ffc000"/>
            </a:solidFill>
            <a:round/>
          </a:ln>
        </p:spPr>
        <p:style>
          <a:lnRef idx="2">
            <a:schemeClr val="accent1">
              <a:shade val="50000"/>
            </a:schemeClr>
          </a:lnRef>
          <a:fillRef idx="1">
            <a:schemeClr val="accent1"/>
          </a:fillRef>
          <a:effectRef idx="0">
            <a:schemeClr val="accent1"/>
          </a:effectRef>
          <a:fontRef idx="minor"/>
        </p:style>
      </p:sp>
      <p:sp>
        <p:nvSpPr>
          <p:cNvPr id="527" name="CustomShape 12"/>
          <p:cNvSpPr/>
          <p:nvPr/>
        </p:nvSpPr>
        <p:spPr>
          <a:xfrm>
            <a:off x="6315120" y="3389040"/>
            <a:ext cx="791640" cy="275040"/>
          </a:xfrm>
          <a:prstGeom prst="roundRect">
            <a:avLst>
              <a:gd name="adj" fmla="val 16667"/>
            </a:avLst>
          </a:prstGeom>
          <a:noFill/>
          <a:ln w="38160">
            <a:solidFill>
              <a:srgbClr val="ffc000"/>
            </a:solidFill>
            <a:round/>
          </a:ln>
        </p:spPr>
        <p:style>
          <a:lnRef idx="2">
            <a:schemeClr val="accent1">
              <a:shade val="50000"/>
            </a:schemeClr>
          </a:lnRef>
          <a:fillRef idx="1">
            <a:schemeClr val="accent1"/>
          </a:fillRef>
          <a:effectRef idx="0">
            <a:schemeClr val="accent1"/>
          </a:effectRef>
          <a:fontRef idx="minor"/>
        </p:style>
      </p:sp>
      <p:sp>
        <p:nvSpPr>
          <p:cNvPr id="528" name="CustomShape 13"/>
          <p:cNvSpPr/>
          <p:nvPr/>
        </p:nvSpPr>
        <p:spPr>
          <a:xfrm>
            <a:off x="110880" y="2031480"/>
            <a:ext cx="2268720" cy="82188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Fundamental Conceps</a:t>
            </a:r>
            <a:endParaRPr b="0" lang="it-IT" sz="1800" spc="-1" strike="noStrike">
              <a:solidFill>
                <a:srgbClr val="000000"/>
              </a:solidFill>
              <a:uFill>
                <a:solidFill>
                  <a:srgbClr val="ffffff"/>
                </a:solidFill>
              </a:uFill>
              <a:latin typeface="Arial"/>
            </a:endParaRPr>
          </a:p>
        </p:txBody>
      </p:sp>
      <p:sp>
        <p:nvSpPr>
          <p:cNvPr id="529" name="CustomShape 14"/>
          <p:cNvSpPr/>
          <p:nvPr/>
        </p:nvSpPr>
        <p:spPr>
          <a:xfrm>
            <a:off x="110880" y="2862720"/>
            <a:ext cx="2130120" cy="82188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Moderate Challenge</a:t>
            </a:r>
            <a:endParaRPr b="0" lang="it-IT" sz="1800" spc="-1" strike="noStrike">
              <a:solidFill>
                <a:srgbClr val="000000"/>
              </a:solidFill>
              <a:uFill>
                <a:solidFill>
                  <a:srgbClr val="ffffff"/>
                </a:solidFill>
              </a:uFill>
              <a:latin typeface="Arial"/>
            </a:endParaRPr>
          </a:p>
        </p:txBody>
      </p:sp>
      <p:sp>
        <p:nvSpPr>
          <p:cNvPr id="530" name="CustomShape 15"/>
          <p:cNvSpPr/>
          <p:nvPr/>
        </p:nvSpPr>
        <p:spPr>
          <a:xfrm>
            <a:off x="110880" y="5301360"/>
            <a:ext cx="2130120" cy="82188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rPr>
              <a:t>Extra Challenge</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135" dur="indefinite" restart="never" nodeType="tmRoot">
          <p:childTnLst>
            <p:seq>
              <p:cTn id="1136" dur="indefinite" nodeType="mainSeq">
                <p:childTnLst>
                  <p:par>
                    <p:cTn id="1137" fill="hold">
                      <p:stCondLst>
                        <p:cond delay="indefinite"/>
                      </p:stCondLst>
                      <p:childTnLst>
                        <p:par>
                          <p:cTn id="1138" fill="hold">
                            <p:stCondLst>
                              <p:cond delay="0"/>
                            </p:stCondLst>
                            <p:childTnLst>
                              <p:par>
                                <p:cTn id="1139" nodeType="clickEffect" fill="hold" presetClass="entr" presetID="10">
                                  <p:stCondLst>
                                    <p:cond delay="0"/>
                                  </p:stCondLst>
                                  <p:childTnLst>
                                    <p:set>
                                      <p:cBhvr>
                                        <p:cTn id="1140" dur="1" fill="hold">
                                          <p:stCondLst>
                                            <p:cond delay="0"/>
                                          </p:stCondLst>
                                        </p:cTn>
                                        <p:tgtEl>
                                          <p:spTgt spid="517"/>
                                        </p:tgtEl>
                                        <p:attrNameLst>
                                          <p:attrName>style.visibility</p:attrName>
                                        </p:attrNameLst>
                                      </p:cBhvr>
                                      <p:to>
                                        <p:strVal val="visible"/>
                                      </p:to>
                                    </p:set>
                                    <p:animEffect filter="fade" transition="in">
                                      <p:cBhvr additive="repl">
                                        <p:cTn id="1141" dur="500"/>
                                        <p:tgtEl>
                                          <p:spTgt spid="517"/>
                                        </p:tgtEl>
                                      </p:cBhvr>
                                    </p:animEffect>
                                  </p:childTnLst>
                                </p:cTn>
                              </p:par>
                            </p:childTnLst>
                          </p:cTn>
                        </p:par>
                      </p:childTnLst>
                    </p:cTn>
                  </p:par>
                  <p:par>
                    <p:cTn id="1142" fill="hold">
                      <p:stCondLst>
                        <p:cond delay="indefinite"/>
                      </p:stCondLst>
                      <p:childTnLst>
                        <p:par>
                          <p:cTn id="1143" fill="hold">
                            <p:stCondLst>
                              <p:cond delay="0"/>
                            </p:stCondLst>
                            <p:childTnLst>
                              <p:par>
                                <p:cTn id="1144" nodeType="clickEffect" fill="hold" presetClass="exit" presetID="10">
                                  <p:stCondLst>
                                    <p:cond delay="0"/>
                                  </p:stCondLst>
                                  <p:childTnLst>
                                    <p:animEffect filter="fade" transition="in">
                                      <p:cBhvr additive="repl">
                                        <p:cTn id="1145" dur="500"/>
                                        <p:tgtEl>
                                          <p:spTgt spid="516">
                                            <p:txEl>
                                              <p:pRg st="0" end="14"/>
                                            </p:txEl>
                                          </p:spTgt>
                                        </p:tgtEl>
                                      </p:cBhvr>
                                    </p:animEffect>
                                    <p:set>
                                      <p:cBhvr>
                                        <p:cTn id="1146" dur="1" fill="hold">
                                          <p:stCondLst>
                                            <p:cond delay="499"/>
                                          </p:stCondLst>
                                        </p:cTn>
                                        <p:tgtEl>
                                          <p:spTgt spid="516">
                                            <p:txEl>
                                              <p:pRg st="0" end="14"/>
                                            </p:txEl>
                                          </p:spTgt>
                                        </p:tgtEl>
                                        <p:attrNameLst>
                                          <p:attrName>style.visibility</p:attrName>
                                        </p:attrNameLst>
                                      </p:cBhvr>
                                      <p:to>
                                        <p:strVal val="hidden"/>
                                      </p:to>
                                    </p:set>
                                  </p:childTnLst>
                                </p:cTn>
                              </p:par>
                            </p:childTnLst>
                          </p:cTn>
                        </p:par>
                        <p:par>
                          <p:cTn id="1147" fill="hold">
                            <p:stCondLst>
                              <p:cond delay="500"/>
                            </p:stCondLst>
                            <p:childTnLst>
                              <p:par>
                                <p:cTn id="1148" nodeType="afterEffect" fill="hold" presetClass="entr" presetID="10">
                                  <p:stCondLst>
                                    <p:cond delay="0"/>
                                  </p:stCondLst>
                                  <p:childTnLst>
                                    <p:set>
                                      <p:cBhvr>
                                        <p:cTn id="1149" dur="1" fill="hold">
                                          <p:stCondLst>
                                            <p:cond delay="0"/>
                                          </p:stCondLst>
                                        </p:cTn>
                                        <p:tgtEl>
                                          <p:spTgt spid="518">
                                            <p:txEl>
                                              <p:pRg st="0" end="51"/>
                                            </p:txEl>
                                          </p:spTgt>
                                        </p:tgtEl>
                                        <p:attrNameLst>
                                          <p:attrName>style.visibility</p:attrName>
                                        </p:attrNameLst>
                                      </p:cBhvr>
                                      <p:to>
                                        <p:strVal val="visible"/>
                                      </p:to>
                                    </p:set>
                                    <p:animEffect filter="fade" transition="in">
                                      <p:cBhvr additive="repl">
                                        <p:cTn id="1150" dur="500"/>
                                        <p:tgtEl>
                                          <p:spTgt spid="518">
                                            <p:txEl>
                                              <p:pRg st="0" end="51"/>
                                            </p:txEl>
                                          </p:spTgt>
                                        </p:tgtEl>
                                      </p:cBhvr>
                                    </p:animEffect>
                                  </p:childTnLst>
                                </p:cTn>
                              </p:par>
                            </p:childTnLst>
                          </p:cTn>
                        </p:par>
                      </p:childTnLst>
                    </p:cTn>
                  </p:par>
                  <p:par>
                    <p:cTn id="1151" fill="hold">
                      <p:stCondLst>
                        <p:cond delay="indefinite"/>
                      </p:stCondLst>
                      <p:childTnLst>
                        <p:par>
                          <p:cTn id="1152" fill="hold">
                            <p:stCondLst>
                              <p:cond delay="0"/>
                            </p:stCondLst>
                            <p:childTnLst>
                              <p:par>
                                <p:cTn id="1153" nodeType="clickEffect" fill="hold" presetClass="exit" presetID="10">
                                  <p:stCondLst>
                                    <p:cond delay="0"/>
                                  </p:stCondLst>
                                  <p:childTnLst>
                                    <p:animEffect filter="fade" transition="in">
                                      <p:cBhvr additive="repl">
                                        <p:cTn id="1154" dur="500"/>
                                        <p:tgtEl>
                                          <p:spTgt spid="518">
                                            <p:txEl>
                                              <p:pRg st="0" end="51"/>
                                            </p:txEl>
                                          </p:spTgt>
                                        </p:tgtEl>
                                      </p:cBhvr>
                                    </p:animEffect>
                                    <p:set>
                                      <p:cBhvr>
                                        <p:cTn id="1155" dur="1" fill="hold">
                                          <p:stCondLst>
                                            <p:cond delay="499"/>
                                          </p:stCondLst>
                                        </p:cTn>
                                        <p:tgtEl>
                                          <p:spTgt spid="518">
                                            <p:txEl>
                                              <p:pRg st="0" end="51"/>
                                            </p:txEl>
                                          </p:spTgt>
                                        </p:tgtEl>
                                        <p:attrNameLst>
                                          <p:attrName>style.visibility</p:attrName>
                                        </p:attrNameLst>
                                      </p:cBhvr>
                                      <p:to>
                                        <p:strVal val="hidden"/>
                                      </p:to>
                                    </p:set>
                                  </p:childTnLst>
                                </p:cTn>
                              </p:par>
                            </p:childTnLst>
                          </p:cTn>
                        </p:par>
                      </p:childTnLst>
                    </p:cTn>
                  </p:par>
                  <p:par>
                    <p:cTn id="1156" fill="hold">
                      <p:stCondLst>
                        <p:cond delay="indefinite"/>
                      </p:stCondLst>
                      <p:childTnLst>
                        <p:par>
                          <p:cTn id="1157" fill="hold">
                            <p:stCondLst>
                              <p:cond delay="0"/>
                            </p:stCondLst>
                            <p:childTnLst>
                              <p:par>
                                <p:cTn id="1158" nodeType="clickEffect" fill="hold" presetClass="entr" presetID="10">
                                  <p:stCondLst>
                                    <p:cond delay="0"/>
                                  </p:stCondLst>
                                  <p:childTnLst>
                                    <p:set>
                                      <p:cBhvr>
                                        <p:cTn id="1159" dur="1" fill="hold">
                                          <p:stCondLst>
                                            <p:cond delay="0"/>
                                          </p:stCondLst>
                                        </p:cTn>
                                        <p:tgtEl>
                                          <p:spTgt spid="528"/>
                                        </p:tgtEl>
                                        <p:attrNameLst>
                                          <p:attrName>style.visibility</p:attrName>
                                        </p:attrNameLst>
                                      </p:cBhvr>
                                      <p:to>
                                        <p:strVal val="visible"/>
                                      </p:to>
                                    </p:set>
                                    <p:animEffect filter="fade" transition="in">
                                      <p:cBhvr additive="repl">
                                        <p:cTn id="1160" dur="500"/>
                                        <p:tgtEl>
                                          <p:spTgt spid="528"/>
                                        </p:tgtEl>
                                      </p:cBhvr>
                                    </p:animEffect>
                                  </p:childTnLst>
                                </p:cTn>
                              </p:par>
                            </p:childTnLst>
                          </p:cTn>
                        </p:par>
                        <p:par>
                          <p:cTn id="1161" fill="hold">
                            <p:stCondLst>
                              <p:cond delay="500"/>
                            </p:stCondLst>
                            <p:childTnLst>
                              <p:par>
                                <p:cTn id="1162" nodeType="afterEffect" fill="hold" presetClass="entr" presetID="10">
                                  <p:stCondLst>
                                    <p:cond delay="0"/>
                                  </p:stCondLst>
                                  <p:childTnLst>
                                    <p:set>
                                      <p:cBhvr>
                                        <p:cTn id="1163" dur="1" fill="hold">
                                          <p:stCondLst>
                                            <p:cond delay="0"/>
                                          </p:stCondLst>
                                        </p:cTn>
                                        <p:tgtEl>
                                          <p:spTgt spid="519"/>
                                        </p:tgtEl>
                                        <p:attrNameLst>
                                          <p:attrName>style.visibility</p:attrName>
                                        </p:attrNameLst>
                                      </p:cBhvr>
                                      <p:to>
                                        <p:strVal val="visible"/>
                                      </p:to>
                                    </p:set>
                                    <p:animEffect filter="fade" transition="in">
                                      <p:cBhvr additive="repl">
                                        <p:cTn id="1164" dur="500"/>
                                        <p:tgtEl>
                                          <p:spTgt spid="519"/>
                                        </p:tgtEl>
                                      </p:cBhvr>
                                    </p:animEffect>
                                  </p:childTnLst>
                                </p:cTn>
                              </p:par>
                            </p:childTnLst>
                          </p:cTn>
                        </p:par>
                      </p:childTnLst>
                    </p:cTn>
                  </p:par>
                  <p:par>
                    <p:cTn id="1165" fill="hold">
                      <p:stCondLst>
                        <p:cond delay="indefinite"/>
                      </p:stCondLst>
                      <p:childTnLst>
                        <p:par>
                          <p:cTn id="1166" fill="hold">
                            <p:stCondLst>
                              <p:cond delay="0"/>
                            </p:stCondLst>
                            <p:childTnLst>
                              <p:par>
                                <p:cTn id="1167" nodeType="clickEffect" fill="hold" presetClass="entr" presetID="10">
                                  <p:stCondLst>
                                    <p:cond delay="0"/>
                                  </p:stCondLst>
                                  <p:childTnLst>
                                    <p:set>
                                      <p:cBhvr>
                                        <p:cTn id="1168" dur="1" fill="hold">
                                          <p:stCondLst>
                                            <p:cond delay="0"/>
                                          </p:stCondLst>
                                        </p:cTn>
                                        <p:tgtEl>
                                          <p:spTgt spid="520"/>
                                        </p:tgtEl>
                                        <p:attrNameLst>
                                          <p:attrName>style.visibility</p:attrName>
                                        </p:attrNameLst>
                                      </p:cBhvr>
                                      <p:to>
                                        <p:strVal val="visible"/>
                                      </p:to>
                                    </p:set>
                                    <p:animEffect filter="fade" transition="in">
                                      <p:cBhvr additive="repl">
                                        <p:cTn id="1169" dur="500"/>
                                        <p:tgtEl>
                                          <p:spTgt spid="520"/>
                                        </p:tgtEl>
                                      </p:cBhvr>
                                    </p:animEffect>
                                  </p:childTnLst>
                                </p:cTn>
                              </p:par>
                            </p:childTnLst>
                          </p:cTn>
                        </p:par>
                      </p:childTnLst>
                    </p:cTn>
                  </p:par>
                  <p:par>
                    <p:cTn id="1170" fill="hold">
                      <p:stCondLst>
                        <p:cond delay="indefinite"/>
                      </p:stCondLst>
                      <p:childTnLst>
                        <p:par>
                          <p:cTn id="1171" fill="hold">
                            <p:stCondLst>
                              <p:cond delay="0"/>
                            </p:stCondLst>
                            <p:childTnLst>
                              <p:par>
                                <p:cTn id="1172" nodeType="clickEffect" fill="hold" presetClass="entr" presetID="10">
                                  <p:stCondLst>
                                    <p:cond delay="0"/>
                                  </p:stCondLst>
                                  <p:childTnLst>
                                    <p:set>
                                      <p:cBhvr>
                                        <p:cTn id="1173" dur="1" fill="hold">
                                          <p:stCondLst>
                                            <p:cond delay="0"/>
                                          </p:stCondLst>
                                        </p:cTn>
                                        <p:tgtEl>
                                          <p:spTgt spid="521"/>
                                        </p:tgtEl>
                                        <p:attrNameLst>
                                          <p:attrName>style.visibility</p:attrName>
                                        </p:attrNameLst>
                                      </p:cBhvr>
                                      <p:to>
                                        <p:strVal val="visible"/>
                                      </p:to>
                                    </p:set>
                                    <p:animEffect filter="fade" transition="in">
                                      <p:cBhvr additive="repl">
                                        <p:cTn id="1174" dur="500"/>
                                        <p:tgtEl>
                                          <p:spTgt spid="521"/>
                                        </p:tgtEl>
                                      </p:cBhvr>
                                    </p:animEffect>
                                  </p:childTnLst>
                                </p:cTn>
                              </p:par>
                            </p:childTnLst>
                          </p:cTn>
                        </p:par>
                      </p:childTnLst>
                    </p:cTn>
                  </p:par>
                  <p:par>
                    <p:cTn id="1175" fill="hold">
                      <p:stCondLst>
                        <p:cond delay="indefinite"/>
                      </p:stCondLst>
                      <p:childTnLst>
                        <p:par>
                          <p:cTn id="1176" fill="hold">
                            <p:stCondLst>
                              <p:cond delay="0"/>
                            </p:stCondLst>
                            <p:childTnLst>
                              <p:par>
                                <p:cTn id="1177" nodeType="clickEffect" fill="hold" presetClass="entr" presetID="10">
                                  <p:stCondLst>
                                    <p:cond delay="0"/>
                                  </p:stCondLst>
                                  <p:childTnLst>
                                    <p:set>
                                      <p:cBhvr>
                                        <p:cTn id="1178" dur="1" fill="hold">
                                          <p:stCondLst>
                                            <p:cond delay="0"/>
                                          </p:stCondLst>
                                        </p:cTn>
                                        <p:tgtEl>
                                          <p:spTgt spid="522"/>
                                        </p:tgtEl>
                                        <p:attrNameLst>
                                          <p:attrName>style.visibility</p:attrName>
                                        </p:attrNameLst>
                                      </p:cBhvr>
                                      <p:to>
                                        <p:strVal val="visible"/>
                                      </p:to>
                                    </p:set>
                                    <p:animEffect filter="fade" transition="in">
                                      <p:cBhvr additive="repl">
                                        <p:cTn id="1179" dur="500"/>
                                        <p:tgtEl>
                                          <p:spTgt spid="522"/>
                                        </p:tgtEl>
                                      </p:cBhvr>
                                    </p:animEffect>
                                  </p:childTnLst>
                                </p:cTn>
                              </p:par>
                            </p:childTnLst>
                          </p:cTn>
                        </p:par>
                      </p:childTnLst>
                    </p:cTn>
                  </p:par>
                  <p:par>
                    <p:cTn id="1180" fill="hold">
                      <p:stCondLst>
                        <p:cond delay="indefinite"/>
                      </p:stCondLst>
                      <p:childTnLst>
                        <p:par>
                          <p:cTn id="1181" fill="hold">
                            <p:stCondLst>
                              <p:cond delay="0"/>
                            </p:stCondLst>
                            <p:childTnLst>
                              <p:par>
                                <p:cTn id="1182" nodeType="clickEffect" fill="hold" presetClass="exit" presetID="10">
                                  <p:stCondLst>
                                    <p:cond delay="0"/>
                                  </p:stCondLst>
                                  <p:childTnLst>
                                    <p:animEffect filter="fade" transition="in">
                                      <p:cBhvr additive="repl">
                                        <p:cTn id="1183" dur="500"/>
                                        <p:tgtEl>
                                          <p:spTgt spid="519"/>
                                        </p:tgtEl>
                                      </p:cBhvr>
                                    </p:animEffect>
                                    <p:set>
                                      <p:cBhvr>
                                        <p:cTn id="1184" dur="1" fill="hold">
                                          <p:stCondLst>
                                            <p:cond delay="499"/>
                                          </p:stCondLst>
                                        </p:cTn>
                                        <p:tgtEl>
                                          <p:spTgt spid="519"/>
                                        </p:tgtEl>
                                        <p:attrNameLst>
                                          <p:attrName>style.visibility</p:attrName>
                                        </p:attrNameLst>
                                      </p:cBhvr>
                                      <p:to>
                                        <p:strVal val="hidden"/>
                                      </p:to>
                                    </p:set>
                                  </p:childTnLst>
                                </p:cTn>
                              </p:par>
                              <p:par>
                                <p:cTn id="1185" nodeType="withEffect" fill="hold" presetClass="exit" presetID="10">
                                  <p:stCondLst>
                                    <p:cond delay="0"/>
                                  </p:stCondLst>
                                  <p:childTnLst>
                                    <p:animEffect filter="fade" transition="in">
                                      <p:cBhvr additive="repl">
                                        <p:cTn id="1186" dur="500"/>
                                        <p:tgtEl>
                                          <p:spTgt spid="520"/>
                                        </p:tgtEl>
                                      </p:cBhvr>
                                    </p:animEffect>
                                    <p:set>
                                      <p:cBhvr>
                                        <p:cTn id="1187" dur="1" fill="hold">
                                          <p:stCondLst>
                                            <p:cond delay="499"/>
                                          </p:stCondLst>
                                        </p:cTn>
                                        <p:tgtEl>
                                          <p:spTgt spid="520"/>
                                        </p:tgtEl>
                                        <p:attrNameLst>
                                          <p:attrName>style.visibility</p:attrName>
                                        </p:attrNameLst>
                                      </p:cBhvr>
                                      <p:to>
                                        <p:strVal val="hidden"/>
                                      </p:to>
                                    </p:set>
                                  </p:childTnLst>
                                </p:cTn>
                              </p:par>
                              <p:par>
                                <p:cTn id="1188" nodeType="withEffect" fill="hold" presetClass="exit" presetID="10">
                                  <p:stCondLst>
                                    <p:cond delay="0"/>
                                  </p:stCondLst>
                                  <p:childTnLst>
                                    <p:animEffect filter="fade" transition="in">
                                      <p:cBhvr additive="repl">
                                        <p:cTn id="1189" dur="500"/>
                                        <p:tgtEl>
                                          <p:spTgt spid="521"/>
                                        </p:tgtEl>
                                      </p:cBhvr>
                                    </p:animEffect>
                                    <p:set>
                                      <p:cBhvr>
                                        <p:cTn id="1190" dur="1" fill="hold">
                                          <p:stCondLst>
                                            <p:cond delay="499"/>
                                          </p:stCondLst>
                                        </p:cTn>
                                        <p:tgtEl>
                                          <p:spTgt spid="521"/>
                                        </p:tgtEl>
                                        <p:attrNameLst>
                                          <p:attrName>style.visibility</p:attrName>
                                        </p:attrNameLst>
                                      </p:cBhvr>
                                      <p:to>
                                        <p:strVal val="hidden"/>
                                      </p:to>
                                    </p:set>
                                  </p:childTnLst>
                                </p:cTn>
                              </p:par>
                              <p:par>
                                <p:cTn id="1191" nodeType="withEffect" fill="hold" presetClass="exit" presetID="10">
                                  <p:stCondLst>
                                    <p:cond delay="0"/>
                                  </p:stCondLst>
                                  <p:childTnLst>
                                    <p:animEffect filter="fade" transition="in">
                                      <p:cBhvr additive="repl">
                                        <p:cTn id="1192" dur="500"/>
                                        <p:tgtEl>
                                          <p:spTgt spid="522"/>
                                        </p:tgtEl>
                                      </p:cBhvr>
                                    </p:animEffect>
                                    <p:set>
                                      <p:cBhvr>
                                        <p:cTn id="1193" dur="1" fill="hold">
                                          <p:stCondLst>
                                            <p:cond delay="499"/>
                                          </p:stCondLst>
                                        </p:cTn>
                                        <p:tgtEl>
                                          <p:spTgt spid="522"/>
                                        </p:tgtEl>
                                        <p:attrNameLst>
                                          <p:attrName>style.visibility</p:attrName>
                                        </p:attrNameLst>
                                      </p:cBhvr>
                                      <p:to>
                                        <p:strVal val="hidden"/>
                                      </p:to>
                                    </p:set>
                                  </p:childTnLst>
                                </p:cTn>
                              </p:par>
                            </p:childTnLst>
                          </p:cTn>
                        </p:par>
                        <p:par>
                          <p:cTn id="1194" fill="hold">
                            <p:stCondLst>
                              <p:cond delay="500"/>
                            </p:stCondLst>
                            <p:childTnLst>
                              <p:par>
                                <p:cTn id="1195" nodeType="afterEffect" fill="hold" presetClass="exit" presetID="10">
                                  <p:stCondLst>
                                    <p:cond delay="0"/>
                                  </p:stCondLst>
                                  <p:childTnLst>
                                    <p:animEffect filter="fade" transition="in">
                                      <p:cBhvr additive="repl">
                                        <p:cTn id="1196" dur="500"/>
                                        <p:tgtEl>
                                          <p:spTgt spid="528"/>
                                        </p:tgtEl>
                                      </p:cBhvr>
                                    </p:animEffect>
                                    <p:set>
                                      <p:cBhvr>
                                        <p:cTn id="1197" dur="1" fill="hold">
                                          <p:stCondLst>
                                            <p:cond delay="499"/>
                                          </p:stCondLst>
                                        </p:cTn>
                                        <p:tgtEl>
                                          <p:spTgt spid="528"/>
                                        </p:tgtEl>
                                        <p:attrNameLst>
                                          <p:attrName>style.visibility</p:attrName>
                                        </p:attrNameLst>
                                      </p:cBhvr>
                                      <p:to>
                                        <p:strVal val="hidden"/>
                                      </p:to>
                                    </p:set>
                                  </p:childTnLst>
                                </p:cTn>
                              </p:par>
                            </p:childTnLst>
                          </p:cTn>
                        </p:par>
                      </p:childTnLst>
                    </p:cTn>
                  </p:par>
                  <p:par>
                    <p:cTn id="1198" fill="hold">
                      <p:stCondLst>
                        <p:cond delay="indefinite"/>
                      </p:stCondLst>
                      <p:childTnLst>
                        <p:par>
                          <p:cTn id="1199" fill="hold">
                            <p:stCondLst>
                              <p:cond delay="0"/>
                            </p:stCondLst>
                            <p:childTnLst>
                              <p:par>
                                <p:cTn id="1200" nodeType="clickEffect" fill="hold" presetClass="entr" presetID="10">
                                  <p:stCondLst>
                                    <p:cond delay="0"/>
                                  </p:stCondLst>
                                  <p:childTnLst>
                                    <p:set>
                                      <p:cBhvr>
                                        <p:cTn id="1201" dur="1" fill="hold">
                                          <p:stCondLst>
                                            <p:cond delay="0"/>
                                          </p:stCondLst>
                                        </p:cTn>
                                        <p:tgtEl>
                                          <p:spTgt spid="529"/>
                                        </p:tgtEl>
                                        <p:attrNameLst>
                                          <p:attrName>style.visibility</p:attrName>
                                        </p:attrNameLst>
                                      </p:cBhvr>
                                      <p:to>
                                        <p:strVal val="visible"/>
                                      </p:to>
                                    </p:set>
                                    <p:animEffect filter="fade" transition="in">
                                      <p:cBhvr additive="repl">
                                        <p:cTn id="1202" dur="500"/>
                                        <p:tgtEl>
                                          <p:spTgt spid="529"/>
                                        </p:tgtEl>
                                      </p:cBhvr>
                                    </p:animEffect>
                                  </p:childTnLst>
                                </p:cTn>
                              </p:par>
                            </p:childTnLst>
                          </p:cTn>
                        </p:par>
                        <p:par>
                          <p:cTn id="1203" fill="hold">
                            <p:stCondLst>
                              <p:cond delay="500"/>
                            </p:stCondLst>
                            <p:childTnLst>
                              <p:par>
                                <p:cTn id="1204" nodeType="afterEffect" fill="hold" presetClass="entr" presetID="10">
                                  <p:stCondLst>
                                    <p:cond delay="0"/>
                                  </p:stCondLst>
                                  <p:childTnLst>
                                    <p:set>
                                      <p:cBhvr>
                                        <p:cTn id="1205" dur="1" fill="hold">
                                          <p:stCondLst>
                                            <p:cond delay="0"/>
                                          </p:stCondLst>
                                        </p:cTn>
                                        <p:tgtEl>
                                          <p:spTgt spid="523"/>
                                        </p:tgtEl>
                                        <p:attrNameLst>
                                          <p:attrName>style.visibility</p:attrName>
                                        </p:attrNameLst>
                                      </p:cBhvr>
                                      <p:to>
                                        <p:strVal val="visible"/>
                                      </p:to>
                                    </p:set>
                                    <p:animEffect filter="fade" transition="in">
                                      <p:cBhvr additive="repl">
                                        <p:cTn id="1206" dur="500"/>
                                        <p:tgtEl>
                                          <p:spTgt spid="523"/>
                                        </p:tgtEl>
                                      </p:cBhvr>
                                    </p:animEffect>
                                  </p:childTnLst>
                                </p:cTn>
                              </p:par>
                            </p:childTnLst>
                          </p:cTn>
                        </p:par>
                      </p:childTnLst>
                    </p:cTn>
                  </p:par>
                  <p:par>
                    <p:cTn id="1207" fill="hold">
                      <p:stCondLst>
                        <p:cond delay="indefinite"/>
                      </p:stCondLst>
                      <p:childTnLst>
                        <p:par>
                          <p:cTn id="1208" fill="hold">
                            <p:stCondLst>
                              <p:cond delay="0"/>
                            </p:stCondLst>
                            <p:childTnLst>
                              <p:par>
                                <p:cTn id="1209" nodeType="clickEffect" fill="hold" presetClass="entr" presetID="10">
                                  <p:stCondLst>
                                    <p:cond delay="0"/>
                                  </p:stCondLst>
                                  <p:childTnLst>
                                    <p:set>
                                      <p:cBhvr>
                                        <p:cTn id="1210" dur="1" fill="hold">
                                          <p:stCondLst>
                                            <p:cond delay="0"/>
                                          </p:stCondLst>
                                        </p:cTn>
                                        <p:tgtEl>
                                          <p:spTgt spid="527"/>
                                        </p:tgtEl>
                                        <p:attrNameLst>
                                          <p:attrName>style.visibility</p:attrName>
                                        </p:attrNameLst>
                                      </p:cBhvr>
                                      <p:to>
                                        <p:strVal val="visible"/>
                                      </p:to>
                                    </p:set>
                                    <p:animEffect filter="fade" transition="in">
                                      <p:cBhvr additive="repl">
                                        <p:cTn id="1211" dur="500"/>
                                        <p:tgtEl>
                                          <p:spTgt spid="527"/>
                                        </p:tgtEl>
                                      </p:cBhvr>
                                    </p:animEffect>
                                  </p:childTnLst>
                                </p:cTn>
                              </p:par>
                            </p:childTnLst>
                          </p:cTn>
                        </p:par>
                      </p:childTnLst>
                    </p:cTn>
                  </p:par>
                  <p:par>
                    <p:cTn id="1212" fill="hold">
                      <p:stCondLst>
                        <p:cond delay="indefinite"/>
                      </p:stCondLst>
                      <p:childTnLst>
                        <p:par>
                          <p:cTn id="1213" fill="hold">
                            <p:stCondLst>
                              <p:cond delay="0"/>
                            </p:stCondLst>
                            <p:childTnLst>
                              <p:par>
                                <p:cTn id="1214" nodeType="clickEffect" fill="hold" presetClass="entr" presetID="10">
                                  <p:stCondLst>
                                    <p:cond delay="0"/>
                                  </p:stCondLst>
                                  <p:childTnLst>
                                    <p:set>
                                      <p:cBhvr>
                                        <p:cTn id="1215" dur="1" fill="hold">
                                          <p:stCondLst>
                                            <p:cond delay="0"/>
                                          </p:stCondLst>
                                        </p:cTn>
                                        <p:tgtEl>
                                          <p:spTgt spid="525"/>
                                        </p:tgtEl>
                                        <p:attrNameLst>
                                          <p:attrName>style.visibility</p:attrName>
                                        </p:attrNameLst>
                                      </p:cBhvr>
                                      <p:to>
                                        <p:strVal val="visible"/>
                                      </p:to>
                                    </p:set>
                                    <p:animEffect filter="fade" transition="in">
                                      <p:cBhvr additive="repl">
                                        <p:cTn id="1216" dur="500"/>
                                        <p:tgtEl>
                                          <p:spTgt spid="525"/>
                                        </p:tgtEl>
                                      </p:cBhvr>
                                    </p:animEffect>
                                  </p:childTnLst>
                                </p:cTn>
                              </p:par>
                            </p:childTnLst>
                          </p:cTn>
                        </p:par>
                      </p:childTnLst>
                    </p:cTn>
                  </p:par>
                  <p:par>
                    <p:cTn id="1217" fill="hold">
                      <p:stCondLst>
                        <p:cond delay="indefinite"/>
                      </p:stCondLst>
                      <p:childTnLst>
                        <p:par>
                          <p:cTn id="1218" fill="hold">
                            <p:stCondLst>
                              <p:cond delay="0"/>
                            </p:stCondLst>
                            <p:childTnLst>
                              <p:par>
                                <p:cTn id="1219" nodeType="clickEffect" fill="hold" presetClass="entr" presetID="10">
                                  <p:stCondLst>
                                    <p:cond delay="0"/>
                                  </p:stCondLst>
                                  <p:childTnLst>
                                    <p:set>
                                      <p:cBhvr>
                                        <p:cTn id="1220" dur="1" fill="hold">
                                          <p:stCondLst>
                                            <p:cond delay="0"/>
                                          </p:stCondLst>
                                        </p:cTn>
                                        <p:tgtEl>
                                          <p:spTgt spid="526"/>
                                        </p:tgtEl>
                                        <p:attrNameLst>
                                          <p:attrName>style.visibility</p:attrName>
                                        </p:attrNameLst>
                                      </p:cBhvr>
                                      <p:to>
                                        <p:strVal val="visible"/>
                                      </p:to>
                                    </p:set>
                                    <p:animEffect filter="fade" transition="in">
                                      <p:cBhvr additive="repl">
                                        <p:cTn id="1221" dur="500"/>
                                        <p:tgtEl>
                                          <p:spTgt spid="526"/>
                                        </p:tgtEl>
                                      </p:cBhvr>
                                    </p:animEffect>
                                  </p:childTnLst>
                                </p:cTn>
                              </p:par>
                            </p:childTnLst>
                          </p:cTn>
                        </p:par>
                      </p:childTnLst>
                    </p:cTn>
                  </p:par>
                  <p:par>
                    <p:cTn id="1222" fill="hold">
                      <p:stCondLst>
                        <p:cond delay="indefinite"/>
                      </p:stCondLst>
                      <p:childTnLst>
                        <p:par>
                          <p:cTn id="1223" fill="hold">
                            <p:stCondLst>
                              <p:cond delay="0"/>
                            </p:stCondLst>
                            <p:childTnLst>
                              <p:par>
                                <p:cTn id="1224" nodeType="clickEffect" fill="hold" presetClass="entr" presetID="10">
                                  <p:stCondLst>
                                    <p:cond delay="0"/>
                                  </p:stCondLst>
                                  <p:childTnLst>
                                    <p:set>
                                      <p:cBhvr>
                                        <p:cTn id="1225" dur="1" fill="hold">
                                          <p:stCondLst>
                                            <p:cond delay="0"/>
                                          </p:stCondLst>
                                        </p:cTn>
                                        <p:tgtEl>
                                          <p:spTgt spid="526"/>
                                        </p:tgtEl>
                                        <p:attrNameLst>
                                          <p:attrName>style.visibility</p:attrName>
                                        </p:attrNameLst>
                                      </p:cBhvr>
                                      <p:to>
                                        <p:strVal val="visible"/>
                                      </p:to>
                                    </p:set>
                                    <p:animEffect filter="fade" transition="in">
                                      <p:cBhvr additive="repl">
                                        <p:cTn id="1226" dur="500"/>
                                        <p:tgtEl>
                                          <p:spTgt spid="526"/>
                                        </p:tgtEl>
                                      </p:cBhvr>
                                    </p:animEffect>
                                  </p:childTnLst>
                                </p:cTn>
                              </p:par>
                              <p:par>
                                <p:cTn id="1227" nodeType="withEffect" fill="hold" presetClass="exit" presetID="10">
                                  <p:stCondLst>
                                    <p:cond delay="0"/>
                                  </p:stCondLst>
                                  <p:childTnLst>
                                    <p:animEffect filter="fade" transition="in">
                                      <p:cBhvr additive="repl">
                                        <p:cTn id="1228" dur="500"/>
                                        <p:tgtEl>
                                          <p:spTgt spid="525"/>
                                        </p:tgtEl>
                                      </p:cBhvr>
                                    </p:animEffect>
                                    <p:set>
                                      <p:cBhvr>
                                        <p:cTn id="1229" dur="1" fill="hold">
                                          <p:stCondLst>
                                            <p:cond delay="499"/>
                                          </p:stCondLst>
                                        </p:cTn>
                                        <p:tgtEl>
                                          <p:spTgt spid="525"/>
                                        </p:tgtEl>
                                        <p:attrNameLst>
                                          <p:attrName>style.visibility</p:attrName>
                                        </p:attrNameLst>
                                      </p:cBhvr>
                                      <p:to>
                                        <p:strVal val="hidden"/>
                                      </p:to>
                                    </p:set>
                                  </p:childTnLst>
                                </p:cTn>
                              </p:par>
                              <p:par>
                                <p:cTn id="1230" nodeType="withEffect" fill="hold" presetClass="exit" presetID="10">
                                  <p:stCondLst>
                                    <p:cond delay="0"/>
                                  </p:stCondLst>
                                  <p:childTnLst>
                                    <p:animEffect filter="fade" transition="in">
                                      <p:cBhvr additive="repl">
                                        <p:cTn id="1231" dur="500"/>
                                        <p:tgtEl>
                                          <p:spTgt spid="526"/>
                                        </p:tgtEl>
                                      </p:cBhvr>
                                    </p:animEffect>
                                    <p:set>
                                      <p:cBhvr>
                                        <p:cTn id="1232" dur="1" fill="hold">
                                          <p:stCondLst>
                                            <p:cond delay="499"/>
                                          </p:stCondLst>
                                        </p:cTn>
                                        <p:tgtEl>
                                          <p:spTgt spid="526"/>
                                        </p:tgtEl>
                                        <p:attrNameLst>
                                          <p:attrName>style.visibility</p:attrName>
                                        </p:attrNameLst>
                                      </p:cBhvr>
                                      <p:to>
                                        <p:strVal val="hidden"/>
                                      </p:to>
                                    </p:set>
                                  </p:childTnLst>
                                </p:cTn>
                              </p:par>
                              <p:par>
                                <p:cTn id="1233" nodeType="withEffect" fill="hold" presetClass="exit" presetID="10">
                                  <p:stCondLst>
                                    <p:cond delay="0"/>
                                  </p:stCondLst>
                                  <p:childTnLst>
                                    <p:animEffect filter="fade" transition="in">
                                      <p:cBhvr additive="repl">
                                        <p:cTn id="1234" dur="500"/>
                                        <p:tgtEl>
                                          <p:spTgt spid="523"/>
                                        </p:tgtEl>
                                      </p:cBhvr>
                                    </p:animEffect>
                                    <p:set>
                                      <p:cBhvr>
                                        <p:cTn id="1235" dur="1" fill="hold">
                                          <p:stCondLst>
                                            <p:cond delay="499"/>
                                          </p:stCondLst>
                                        </p:cTn>
                                        <p:tgtEl>
                                          <p:spTgt spid="523"/>
                                        </p:tgtEl>
                                        <p:attrNameLst>
                                          <p:attrName>style.visibility</p:attrName>
                                        </p:attrNameLst>
                                      </p:cBhvr>
                                      <p:to>
                                        <p:strVal val="hidden"/>
                                      </p:to>
                                    </p:set>
                                  </p:childTnLst>
                                </p:cTn>
                              </p:par>
                              <p:par>
                                <p:cTn id="1236" nodeType="withEffect" fill="hold" presetClass="exit" presetID="10">
                                  <p:stCondLst>
                                    <p:cond delay="0"/>
                                  </p:stCondLst>
                                  <p:childTnLst>
                                    <p:animEffect filter="fade" transition="in">
                                      <p:cBhvr additive="repl">
                                        <p:cTn id="1237" dur="500"/>
                                        <p:tgtEl>
                                          <p:spTgt spid="525"/>
                                        </p:tgtEl>
                                      </p:cBhvr>
                                    </p:animEffect>
                                    <p:set>
                                      <p:cBhvr>
                                        <p:cTn id="1238" dur="1" fill="hold">
                                          <p:stCondLst>
                                            <p:cond delay="499"/>
                                          </p:stCondLst>
                                        </p:cTn>
                                        <p:tgtEl>
                                          <p:spTgt spid="525"/>
                                        </p:tgtEl>
                                        <p:attrNameLst>
                                          <p:attrName>style.visibility</p:attrName>
                                        </p:attrNameLst>
                                      </p:cBhvr>
                                      <p:to>
                                        <p:strVal val="hidden"/>
                                      </p:to>
                                    </p:set>
                                  </p:childTnLst>
                                </p:cTn>
                              </p:par>
                              <p:par>
                                <p:cTn id="1239" nodeType="withEffect" fill="hold" presetClass="exit" presetID="10">
                                  <p:stCondLst>
                                    <p:cond delay="0"/>
                                  </p:stCondLst>
                                  <p:childTnLst>
                                    <p:animEffect filter="fade" transition="in">
                                      <p:cBhvr additive="repl">
                                        <p:cTn id="1240" dur="500"/>
                                        <p:tgtEl>
                                          <p:spTgt spid="526"/>
                                        </p:tgtEl>
                                      </p:cBhvr>
                                    </p:animEffect>
                                    <p:set>
                                      <p:cBhvr>
                                        <p:cTn id="1241" dur="1" fill="hold">
                                          <p:stCondLst>
                                            <p:cond delay="499"/>
                                          </p:stCondLst>
                                        </p:cTn>
                                        <p:tgtEl>
                                          <p:spTgt spid="526"/>
                                        </p:tgtEl>
                                        <p:attrNameLst>
                                          <p:attrName>style.visibility</p:attrName>
                                        </p:attrNameLst>
                                      </p:cBhvr>
                                      <p:to>
                                        <p:strVal val="hidden"/>
                                      </p:to>
                                    </p:set>
                                  </p:childTnLst>
                                </p:cTn>
                              </p:par>
                              <p:par>
                                <p:cTn id="1242" nodeType="withEffect" fill="hold" presetClass="exit" presetID="10">
                                  <p:stCondLst>
                                    <p:cond delay="0"/>
                                  </p:stCondLst>
                                  <p:childTnLst>
                                    <p:animEffect filter="fade" transition="in">
                                      <p:cBhvr additive="repl">
                                        <p:cTn id="1243" dur="500"/>
                                        <p:tgtEl>
                                          <p:spTgt spid="527"/>
                                        </p:tgtEl>
                                      </p:cBhvr>
                                    </p:animEffect>
                                    <p:set>
                                      <p:cBhvr>
                                        <p:cTn id="1244" dur="1" fill="hold">
                                          <p:stCondLst>
                                            <p:cond delay="499"/>
                                          </p:stCondLst>
                                        </p:cTn>
                                        <p:tgtEl>
                                          <p:spTgt spid="527"/>
                                        </p:tgtEl>
                                        <p:attrNameLst>
                                          <p:attrName>style.visibility</p:attrName>
                                        </p:attrNameLst>
                                      </p:cBhvr>
                                      <p:to>
                                        <p:strVal val="hidden"/>
                                      </p:to>
                                    </p:set>
                                  </p:childTnLst>
                                </p:cTn>
                              </p:par>
                            </p:childTnLst>
                          </p:cTn>
                        </p:par>
                        <p:par>
                          <p:cTn id="1245" fill="hold">
                            <p:stCondLst>
                              <p:cond delay="500"/>
                            </p:stCondLst>
                            <p:childTnLst>
                              <p:par>
                                <p:cTn id="1246" nodeType="afterEffect" fill="hold" presetClass="exit" presetID="10">
                                  <p:stCondLst>
                                    <p:cond delay="0"/>
                                  </p:stCondLst>
                                  <p:childTnLst>
                                    <p:animEffect filter="fade" transition="in">
                                      <p:cBhvr additive="repl">
                                        <p:cTn id="1247" dur="500"/>
                                        <p:tgtEl>
                                          <p:spTgt spid="529"/>
                                        </p:tgtEl>
                                      </p:cBhvr>
                                    </p:animEffect>
                                    <p:set>
                                      <p:cBhvr>
                                        <p:cTn id="1248" dur="1" fill="hold">
                                          <p:stCondLst>
                                            <p:cond delay="499"/>
                                          </p:stCondLst>
                                        </p:cTn>
                                        <p:tgtEl>
                                          <p:spTgt spid="529"/>
                                        </p:tgtEl>
                                        <p:attrNameLst>
                                          <p:attrName>style.visibility</p:attrName>
                                        </p:attrNameLst>
                                      </p:cBhvr>
                                      <p:to>
                                        <p:strVal val="hidden"/>
                                      </p:to>
                                    </p:set>
                                  </p:childTnLst>
                                </p:cTn>
                              </p:par>
                            </p:childTnLst>
                          </p:cTn>
                        </p:par>
                      </p:childTnLst>
                    </p:cTn>
                  </p:par>
                  <p:par>
                    <p:cTn id="1249" fill="hold">
                      <p:stCondLst>
                        <p:cond delay="indefinite"/>
                      </p:stCondLst>
                      <p:childTnLst>
                        <p:par>
                          <p:cTn id="1250" fill="hold">
                            <p:stCondLst>
                              <p:cond delay="0"/>
                            </p:stCondLst>
                            <p:childTnLst>
                              <p:par>
                                <p:cTn id="1251" nodeType="clickEffect" fill="hold" presetClass="entr" presetID="10">
                                  <p:stCondLst>
                                    <p:cond delay="0"/>
                                  </p:stCondLst>
                                  <p:childTnLst>
                                    <p:set>
                                      <p:cBhvr>
                                        <p:cTn id="1252" dur="1" fill="hold">
                                          <p:stCondLst>
                                            <p:cond delay="0"/>
                                          </p:stCondLst>
                                        </p:cTn>
                                        <p:tgtEl>
                                          <p:spTgt spid="530">
                                            <p:txEl>
                                              <p:pRg st="0" end="16"/>
                                            </p:txEl>
                                          </p:spTgt>
                                        </p:tgtEl>
                                        <p:attrNameLst>
                                          <p:attrName>style.visibility</p:attrName>
                                        </p:attrNameLst>
                                      </p:cBhvr>
                                      <p:to>
                                        <p:strVal val="visible"/>
                                      </p:to>
                                    </p:set>
                                    <p:animEffect filter="fade" transition="in">
                                      <p:cBhvr additive="repl">
                                        <p:cTn id="1253" dur="500"/>
                                        <p:tgtEl>
                                          <p:spTgt spid="530">
                                            <p:txEl>
                                              <p:pRg st="0" end="16"/>
                                            </p:txEl>
                                          </p:spTgt>
                                        </p:tgtEl>
                                      </p:cBhvr>
                                    </p:animEffect>
                                  </p:childTnLst>
                                </p:cTn>
                              </p:par>
                            </p:childTnLst>
                          </p:cTn>
                        </p:par>
                        <p:par>
                          <p:cTn id="1254" fill="hold">
                            <p:stCondLst>
                              <p:cond delay="500"/>
                            </p:stCondLst>
                            <p:childTnLst>
                              <p:par>
                                <p:cTn id="1255" nodeType="afterEffect" fill="hold" presetClass="entr" presetID="10">
                                  <p:stCondLst>
                                    <p:cond delay="0"/>
                                  </p:stCondLst>
                                  <p:childTnLst>
                                    <p:set>
                                      <p:cBhvr>
                                        <p:cTn id="1256" dur="1" fill="hold">
                                          <p:stCondLst>
                                            <p:cond delay="0"/>
                                          </p:stCondLst>
                                        </p:cTn>
                                        <p:tgtEl>
                                          <p:spTgt spid="524"/>
                                        </p:tgtEl>
                                        <p:attrNameLst>
                                          <p:attrName>style.visibility</p:attrName>
                                        </p:attrNameLst>
                                      </p:cBhvr>
                                      <p:to>
                                        <p:strVal val="visible"/>
                                      </p:to>
                                    </p:set>
                                    <p:animEffect filter="fade" transition="in">
                                      <p:cBhvr additive="repl">
                                        <p:cTn id="1257" dur="500"/>
                                        <p:tgtEl>
                                          <p:spTgt spid="5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CustomShape 1"/>
          <p:cNvSpPr/>
          <p:nvPr/>
        </p:nvSpPr>
        <p:spPr>
          <a:xfrm>
            <a:off x="835200" y="332640"/>
            <a:ext cx="8229240" cy="1223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Tools, Activity Flow and Teacher’s Materials</a:t>
            </a:r>
            <a:endParaRPr b="0" lang="it-IT" sz="1800" spc="-1" strike="noStrike">
              <a:solidFill>
                <a:srgbClr val="000000"/>
              </a:solidFill>
              <a:uFill>
                <a:solidFill>
                  <a:srgbClr val="ffffff"/>
                </a:solidFill>
              </a:uFill>
              <a:latin typeface="Arial"/>
            </a:endParaRPr>
          </a:p>
        </p:txBody>
      </p:sp>
      <p:sp>
        <p:nvSpPr>
          <p:cNvPr id="532" name="CustomShape 2"/>
          <p:cNvSpPr/>
          <p:nvPr/>
        </p:nvSpPr>
        <p:spPr>
          <a:xfrm>
            <a:off x="1423080" y="2781000"/>
            <a:ext cx="2232000" cy="19519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600" spc="-1" strike="noStrike">
                <a:solidFill>
                  <a:srgbClr val="003057"/>
                </a:solidFill>
                <a:uFill>
                  <a:solidFill>
                    <a:srgbClr val="ffffff"/>
                  </a:solidFill>
                </a:uFill>
                <a:latin typeface="Verdana"/>
              </a:rPr>
              <a:t>Easy Learning Booklets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533" name="Immagine 1" descr=""/>
          <p:cNvPicPr/>
          <p:nvPr/>
        </p:nvPicPr>
        <p:blipFill>
          <a:blip r:embed="rId1"/>
          <a:stretch/>
        </p:blipFill>
        <p:spPr>
          <a:xfrm>
            <a:off x="5520960" y="1700640"/>
            <a:ext cx="3543120" cy="4868640"/>
          </a:xfrm>
          <a:prstGeom prst="rect">
            <a:avLst/>
          </a:prstGeom>
          <a:ln>
            <a:noFill/>
          </a:ln>
        </p:spPr>
      </p:pic>
      <p:sp>
        <p:nvSpPr>
          <p:cNvPr id="534" name="CustomShape 3"/>
          <p:cNvSpPr/>
          <p:nvPr/>
        </p:nvSpPr>
        <p:spPr>
          <a:xfrm>
            <a:off x="1387800" y="2496240"/>
            <a:ext cx="2956680" cy="25275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To focus on the fundamental points in the unit.</a:t>
            </a:r>
            <a:endParaRPr b="0" lang="it-IT" sz="1800" spc="-1" strike="noStrike">
              <a:solidFill>
                <a:srgbClr val="000000"/>
              </a:solidFill>
              <a:uFill>
                <a:solidFill>
                  <a:srgbClr val="ffffff"/>
                </a:solidFill>
              </a:uFill>
              <a:latin typeface="Arial"/>
            </a:endParaRPr>
          </a:p>
        </p:txBody>
      </p:sp>
      <p:pic>
        <p:nvPicPr>
          <p:cNvPr id="535" name="Immagine 2" descr=""/>
          <p:cNvPicPr/>
          <p:nvPr/>
        </p:nvPicPr>
        <p:blipFill>
          <a:blip r:embed="rId2"/>
          <a:stretch/>
        </p:blipFill>
        <p:spPr>
          <a:xfrm>
            <a:off x="1357200" y="1556640"/>
            <a:ext cx="7151040" cy="4758480"/>
          </a:xfrm>
          <a:prstGeom prst="rect">
            <a:avLst/>
          </a:prstGeom>
          <a:ln>
            <a:noFill/>
          </a:ln>
        </p:spPr>
      </p:pic>
      <p:sp>
        <p:nvSpPr>
          <p:cNvPr id="536" name="CustomShape 4"/>
          <p:cNvSpPr/>
          <p:nvPr/>
        </p:nvSpPr>
        <p:spPr>
          <a:xfrm>
            <a:off x="2936880" y="2496240"/>
            <a:ext cx="4392000" cy="17967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800" spc="-1" strike="noStrike">
                <a:solidFill>
                  <a:srgbClr val="003057"/>
                </a:solidFill>
                <a:uFill>
                  <a:solidFill>
                    <a:srgbClr val="ffffff"/>
                  </a:solidFill>
                </a:uFill>
                <a:latin typeface="Verdana"/>
              </a:rPr>
              <a:t>Grammar, Vocabulary and Function Maps to summarize/review key points</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258" dur="indefinite" restart="never" nodeType="tmRoot">
          <p:childTnLst>
            <p:seq>
              <p:cTn id="1259" dur="indefinite" nodeType="mainSeq">
                <p:childTnLst>
                  <p:par>
                    <p:cTn id="1260" fill="hold">
                      <p:stCondLst>
                        <p:cond delay="indefinite"/>
                      </p:stCondLst>
                      <p:childTnLst>
                        <p:par>
                          <p:cTn id="1261" fill="hold">
                            <p:stCondLst>
                              <p:cond delay="0"/>
                            </p:stCondLst>
                            <p:childTnLst>
                              <p:par>
                                <p:cTn id="1262" nodeType="clickEffect" fill="hold" presetClass="entr" presetID="10">
                                  <p:stCondLst>
                                    <p:cond delay="0"/>
                                  </p:stCondLst>
                                  <p:childTnLst>
                                    <p:set>
                                      <p:cBhvr>
                                        <p:cTn id="1263" dur="1" fill="hold">
                                          <p:stCondLst>
                                            <p:cond delay="0"/>
                                          </p:stCondLst>
                                        </p:cTn>
                                        <p:tgtEl>
                                          <p:spTgt spid="532"/>
                                        </p:tgtEl>
                                        <p:attrNameLst>
                                          <p:attrName>style.visibility</p:attrName>
                                        </p:attrNameLst>
                                      </p:cBhvr>
                                      <p:to>
                                        <p:strVal val="visible"/>
                                      </p:to>
                                    </p:set>
                                    <p:animEffect filter="fade" transition="in">
                                      <p:cBhvr additive="repl">
                                        <p:cTn id="1264" dur="500"/>
                                        <p:tgtEl>
                                          <p:spTgt spid="532"/>
                                        </p:tgtEl>
                                      </p:cBhvr>
                                    </p:animEffect>
                                  </p:childTnLst>
                                </p:cTn>
                              </p:par>
                            </p:childTnLst>
                          </p:cTn>
                        </p:par>
                        <p:par>
                          <p:cTn id="1265" fill="hold">
                            <p:stCondLst>
                              <p:cond delay="500"/>
                            </p:stCondLst>
                            <p:childTnLst>
                              <p:par>
                                <p:cTn id="1266" nodeType="afterEffect" fill="hold" presetClass="entr" presetID="10">
                                  <p:stCondLst>
                                    <p:cond delay="0"/>
                                  </p:stCondLst>
                                  <p:childTnLst>
                                    <p:set>
                                      <p:cBhvr>
                                        <p:cTn id="1267" dur="1" fill="hold">
                                          <p:stCondLst>
                                            <p:cond delay="0"/>
                                          </p:stCondLst>
                                        </p:cTn>
                                        <p:tgtEl>
                                          <p:spTgt spid="533"/>
                                        </p:tgtEl>
                                        <p:attrNameLst>
                                          <p:attrName>style.visibility</p:attrName>
                                        </p:attrNameLst>
                                      </p:cBhvr>
                                      <p:to>
                                        <p:strVal val="visible"/>
                                      </p:to>
                                    </p:set>
                                    <p:animEffect filter="fade" transition="in">
                                      <p:cBhvr additive="repl">
                                        <p:cTn id="1268" dur="500"/>
                                        <p:tgtEl>
                                          <p:spTgt spid="533"/>
                                        </p:tgtEl>
                                      </p:cBhvr>
                                    </p:animEffect>
                                  </p:childTnLst>
                                </p:cTn>
                              </p:par>
                            </p:childTnLst>
                          </p:cTn>
                        </p:par>
                      </p:childTnLst>
                    </p:cTn>
                  </p:par>
                  <p:par>
                    <p:cTn id="1269" fill="hold">
                      <p:stCondLst>
                        <p:cond delay="indefinite"/>
                      </p:stCondLst>
                      <p:childTnLst>
                        <p:par>
                          <p:cTn id="1270" fill="hold">
                            <p:stCondLst>
                              <p:cond delay="0"/>
                            </p:stCondLst>
                            <p:childTnLst>
                              <p:par>
                                <p:cTn id="1271" nodeType="clickEffect" fill="hold" presetClass="exit" presetID="10">
                                  <p:stCondLst>
                                    <p:cond delay="0"/>
                                  </p:stCondLst>
                                  <p:childTnLst>
                                    <p:animEffect filter="fade" transition="in">
                                      <p:cBhvr additive="repl">
                                        <p:cTn id="1272" dur="500"/>
                                        <p:tgtEl>
                                          <p:spTgt spid="532"/>
                                        </p:tgtEl>
                                      </p:cBhvr>
                                    </p:animEffect>
                                    <p:set>
                                      <p:cBhvr>
                                        <p:cTn id="1273" dur="1" fill="hold">
                                          <p:stCondLst>
                                            <p:cond delay="499"/>
                                          </p:stCondLst>
                                        </p:cTn>
                                        <p:tgtEl>
                                          <p:spTgt spid="532"/>
                                        </p:tgtEl>
                                        <p:attrNameLst>
                                          <p:attrName>style.visibility</p:attrName>
                                        </p:attrNameLst>
                                      </p:cBhvr>
                                      <p:to>
                                        <p:strVal val="hidden"/>
                                      </p:to>
                                    </p:set>
                                  </p:childTnLst>
                                </p:cTn>
                              </p:par>
                              <p:par>
                                <p:cTn id="1274" nodeType="withEffect" fill="hold" presetClass="entr" presetID="10">
                                  <p:stCondLst>
                                    <p:cond delay="0"/>
                                  </p:stCondLst>
                                  <p:childTnLst>
                                    <p:set>
                                      <p:cBhvr>
                                        <p:cTn id="1275" dur="1" fill="hold">
                                          <p:stCondLst>
                                            <p:cond delay="0"/>
                                          </p:stCondLst>
                                        </p:cTn>
                                        <p:tgtEl>
                                          <p:spTgt spid="534"/>
                                        </p:tgtEl>
                                        <p:attrNameLst>
                                          <p:attrName>style.visibility</p:attrName>
                                        </p:attrNameLst>
                                      </p:cBhvr>
                                      <p:to>
                                        <p:strVal val="visible"/>
                                      </p:to>
                                    </p:set>
                                    <p:animEffect filter="fade" transition="in">
                                      <p:cBhvr additive="repl">
                                        <p:cTn id="1276" dur="500"/>
                                        <p:tgtEl>
                                          <p:spTgt spid="534"/>
                                        </p:tgtEl>
                                      </p:cBhvr>
                                    </p:animEffect>
                                  </p:childTnLst>
                                </p:cTn>
                              </p:par>
                            </p:childTnLst>
                          </p:cTn>
                        </p:par>
                      </p:childTnLst>
                    </p:cTn>
                  </p:par>
                  <p:par>
                    <p:cTn id="1277" fill="hold">
                      <p:stCondLst>
                        <p:cond delay="indefinite"/>
                      </p:stCondLst>
                      <p:childTnLst>
                        <p:par>
                          <p:cTn id="1278" fill="hold">
                            <p:stCondLst>
                              <p:cond delay="0"/>
                            </p:stCondLst>
                            <p:childTnLst>
                              <p:par>
                                <p:cTn id="1279" nodeType="clickEffect" fill="hold" presetClass="exit" presetID="10">
                                  <p:stCondLst>
                                    <p:cond delay="0"/>
                                  </p:stCondLst>
                                  <p:childTnLst>
                                    <p:animEffect filter="fade" transition="in">
                                      <p:cBhvr additive="repl">
                                        <p:cTn id="1280" dur="500"/>
                                        <p:tgtEl>
                                          <p:spTgt spid="534"/>
                                        </p:tgtEl>
                                      </p:cBhvr>
                                    </p:animEffect>
                                    <p:set>
                                      <p:cBhvr>
                                        <p:cTn id="1281" dur="1" fill="hold">
                                          <p:stCondLst>
                                            <p:cond delay="499"/>
                                          </p:stCondLst>
                                        </p:cTn>
                                        <p:tgtEl>
                                          <p:spTgt spid="534"/>
                                        </p:tgtEl>
                                        <p:attrNameLst>
                                          <p:attrName>style.visibility</p:attrName>
                                        </p:attrNameLst>
                                      </p:cBhvr>
                                      <p:to>
                                        <p:strVal val="hidden"/>
                                      </p:to>
                                    </p:set>
                                  </p:childTnLst>
                                </p:cTn>
                              </p:par>
                            </p:childTnLst>
                          </p:cTn>
                        </p:par>
                      </p:childTnLst>
                    </p:cTn>
                  </p:par>
                  <p:par>
                    <p:cTn id="1282" fill="hold">
                      <p:stCondLst>
                        <p:cond delay="indefinite"/>
                      </p:stCondLst>
                      <p:childTnLst>
                        <p:par>
                          <p:cTn id="1283" fill="hold">
                            <p:stCondLst>
                              <p:cond delay="0"/>
                            </p:stCondLst>
                            <p:childTnLst>
                              <p:par>
                                <p:cTn id="1284" nodeType="clickEffect" fill="hold" presetClass="exit" presetID="10">
                                  <p:stCondLst>
                                    <p:cond delay="0"/>
                                  </p:stCondLst>
                                  <p:childTnLst>
                                    <p:animEffect filter="fade" transition="in">
                                      <p:cBhvr additive="repl">
                                        <p:cTn id="1285" dur="500"/>
                                        <p:tgtEl>
                                          <p:spTgt spid="533"/>
                                        </p:tgtEl>
                                      </p:cBhvr>
                                    </p:animEffect>
                                    <p:set>
                                      <p:cBhvr>
                                        <p:cTn id="1286" dur="1" fill="hold">
                                          <p:stCondLst>
                                            <p:cond delay="499"/>
                                          </p:stCondLst>
                                        </p:cTn>
                                        <p:tgtEl>
                                          <p:spTgt spid="533"/>
                                        </p:tgtEl>
                                        <p:attrNameLst>
                                          <p:attrName>style.visibility</p:attrName>
                                        </p:attrNameLst>
                                      </p:cBhvr>
                                      <p:to>
                                        <p:strVal val="hidden"/>
                                      </p:to>
                                    </p:set>
                                  </p:childTnLst>
                                </p:cTn>
                              </p:par>
                            </p:childTnLst>
                          </p:cTn>
                        </p:par>
                      </p:childTnLst>
                    </p:cTn>
                  </p:par>
                  <p:par>
                    <p:cTn id="1287" fill="hold">
                      <p:stCondLst>
                        <p:cond delay="indefinite"/>
                      </p:stCondLst>
                      <p:childTnLst>
                        <p:par>
                          <p:cTn id="1288" fill="hold">
                            <p:stCondLst>
                              <p:cond delay="0"/>
                            </p:stCondLst>
                            <p:childTnLst>
                              <p:par>
                                <p:cTn id="1289" nodeType="clickEffect" fill="hold" presetClass="entr" presetID="10">
                                  <p:stCondLst>
                                    <p:cond delay="0"/>
                                  </p:stCondLst>
                                  <p:childTnLst>
                                    <p:set>
                                      <p:cBhvr>
                                        <p:cTn id="1290" dur="1" fill="hold">
                                          <p:stCondLst>
                                            <p:cond delay="0"/>
                                          </p:stCondLst>
                                        </p:cTn>
                                        <p:tgtEl>
                                          <p:spTgt spid="536">
                                            <p:txEl>
                                              <p:pRg st="0" end="69"/>
                                            </p:txEl>
                                          </p:spTgt>
                                        </p:tgtEl>
                                        <p:attrNameLst>
                                          <p:attrName>style.visibility</p:attrName>
                                        </p:attrNameLst>
                                      </p:cBhvr>
                                      <p:to>
                                        <p:strVal val="visible"/>
                                      </p:to>
                                    </p:set>
                                    <p:animEffect filter="fade" transition="in">
                                      <p:cBhvr additive="repl">
                                        <p:cTn id="1291" dur="500"/>
                                        <p:tgtEl>
                                          <p:spTgt spid="536">
                                            <p:txEl>
                                              <p:pRg st="0" end="69"/>
                                            </p:txEl>
                                          </p:spTgt>
                                        </p:tgtEl>
                                      </p:cBhvr>
                                    </p:animEffect>
                                  </p:childTnLst>
                                </p:cTn>
                              </p:par>
                            </p:childTnLst>
                          </p:cTn>
                        </p:par>
                      </p:childTnLst>
                    </p:cTn>
                  </p:par>
                  <p:par>
                    <p:cTn id="1292" fill="hold">
                      <p:stCondLst>
                        <p:cond delay="indefinite"/>
                      </p:stCondLst>
                      <p:childTnLst>
                        <p:par>
                          <p:cTn id="1293" fill="hold">
                            <p:stCondLst>
                              <p:cond delay="0"/>
                            </p:stCondLst>
                            <p:childTnLst>
                              <p:par>
                                <p:cTn id="1294" nodeType="clickEffect" fill="hold" presetClass="exit" presetID="10">
                                  <p:stCondLst>
                                    <p:cond delay="0"/>
                                  </p:stCondLst>
                                  <p:childTnLst>
                                    <p:animEffect filter="fade" transition="in">
                                      <p:cBhvr additive="repl">
                                        <p:cTn id="1295" dur="500"/>
                                        <p:tgtEl>
                                          <p:spTgt spid="536">
                                            <p:txEl>
                                              <p:pRg st="0" end="69"/>
                                            </p:txEl>
                                          </p:spTgt>
                                        </p:tgtEl>
                                      </p:cBhvr>
                                    </p:animEffect>
                                    <p:set>
                                      <p:cBhvr>
                                        <p:cTn id="1296" dur="1" fill="hold">
                                          <p:stCondLst>
                                            <p:cond delay="499"/>
                                          </p:stCondLst>
                                        </p:cTn>
                                        <p:tgtEl>
                                          <p:spTgt spid="536">
                                            <p:txEl>
                                              <p:pRg st="0" end="69"/>
                                            </p:txEl>
                                          </p:spTgt>
                                        </p:tgtEl>
                                        <p:attrNameLst>
                                          <p:attrName>style.visibility</p:attrName>
                                        </p:attrNameLst>
                                      </p:cBhvr>
                                      <p:to>
                                        <p:strVal val="hidden"/>
                                      </p:to>
                                    </p:set>
                                  </p:childTnLst>
                                </p:cTn>
                              </p:par>
                            </p:childTnLst>
                          </p:cTn>
                        </p:par>
                      </p:childTnLst>
                    </p:cTn>
                  </p:par>
                  <p:par>
                    <p:cTn id="1297" fill="hold">
                      <p:stCondLst>
                        <p:cond delay="indefinite"/>
                      </p:stCondLst>
                      <p:childTnLst>
                        <p:par>
                          <p:cTn id="1298" fill="hold">
                            <p:stCondLst>
                              <p:cond delay="0"/>
                            </p:stCondLst>
                            <p:childTnLst>
                              <p:par>
                                <p:cTn id="1299" nodeType="clickEffect" fill="hold" presetClass="entr" presetID="10">
                                  <p:stCondLst>
                                    <p:cond delay="0"/>
                                  </p:stCondLst>
                                  <p:childTnLst>
                                    <p:set>
                                      <p:cBhvr>
                                        <p:cTn id="1300" dur="1" fill="hold">
                                          <p:stCondLst>
                                            <p:cond delay="0"/>
                                          </p:stCondLst>
                                        </p:cTn>
                                        <p:tgtEl>
                                          <p:spTgt spid="535"/>
                                        </p:tgtEl>
                                        <p:attrNameLst>
                                          <p:attrName>style.visibility</p:attrName>
                                        </p:attrNameLst>
                                      </p:cBhvr>
                                      <p:to>
                                        <p:strVal val="visible"/>
                                      </p:to>
                                    </p:set>
                                    <p:animEffect filter="fade" transition="in">
                                      <p:cBhvr additive="repl">
                                        <p:cTn id="1301" dur="500"/>
                                        <p:tgtEl>
                                          <p:spTgt spid="5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CustomShape 1"/>
          <p:cNvSpPr/>
          <p:nvPr/>
        </p:nvSpPr>
        <p:spPr>
          <a:xfrm>
            <a:off x="107640" y="3006000"/>
            <a:ext cx="2664000" cy="14032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600" spc="-1" strike="noStrike">
                <a:solidFill>
                  <a:srgbClr val="003057"/>
                </a:solidFill>
                <a:uFill>
                  <a:solidFill>
                    <a:srgbClr val="ffffff"/>
                  </a:solidFill>
                </a:uFill>
                <a:latin typeface="Verdana"/>
              </a:rPr>
              <a:t>Modifiable tests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538" name="Immagine 4" descr=""/>
          <p:cNvPicPr/>
          <p:nvPr/>
        </p:nvPicPr>
        <p:blipFill>
          <a:blip r:embed="rId1"/>
          <a:stretch/>
        </p:blipFill>
        <p:spPr>
          <a:xfrm>
            <a:off x="3080880" y="1989000"/>
            <a:ext cx="6336720" cy="4093920"/>
          </a:xfrm>
          <a:prstGeom prst="rect">
            <a:avLst/>
          </a:prstGeom>
          <a:ln>
            <a:noFill/>
          </a:ln>
        </p:spPr>
      </p:pic>
      <p:sp>
        <p:nvSpPr>
          <p:cNvPr id="539" name="CustomShape 2"/>
          <p:cNvSpPr/>
          <p:nvPr/>
        </p:nvSpPr>
        <p:spPr>
          <a:xfrm>
            <a:off x="215640" y="2690280"/>
            <a:ext cx="2448000" cy="20401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0000"/>
                </a:solidFill>
                <a:uFill>
                  <a:solidFill>
                    <a:srgbClr val="ffffff"/>
                  </a:solidFill>
                </a:uFill>
                <a:latin typeface="Verdana"/>
              </a:rPr>
              <a:t>Available in Pearson’s Didastore</a:t>
            </a:r>
            <a:endParaRPr b="0" lang="it-IT" sz="1800" spc="-1" strike="noStrike">
              <a:solidFill>
                <a:srgbClr val="000000"/>
              </a:solidFill>
              <a:uFill>
                <a:solidFill>
                  <a:srgbClr val="ffffff"/>
                </a:solidFill>
              </a:uFill>
              <a:latin typeface="Arial"/>
            </a:endParaRPr>
          </a:p>
        </p:txBody>
      </p:sp>
      <p:sp>
        <p:nvSpPr>
          <p:cNvPr id="540" name="CustomShape 3"/>
          <p:cNvSpPr/>
          <p:nvPr/>
        </p:nvSpPr>
        <p:spPr>
          <a:xfrm>
            <a:off x="848520" y="135360"/>
            <a:ext cx="8229240" cy="1223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Tools, Activity Flow and Teacher’s Materials</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302" dur="indefinite" restart="never" nodeType="tmRoot">
          <p:childTnLst>
            <p:seq>
              <p:cTn id="1303" dur="indefinite" nodeType="mainSeq">
                <p:childTnLst>
                  <p:par>
                    <p:cTn id="1304" fill="hold">
                      <p:stCondLst>
                        <p:cond delay="indefinite"/>
                      </p:stCondLst>
                      <p:childTnLst>
                        <p:par>
                          <p:cTn id="1305" fill="hold">
                            <p:stCondLst>
                              <p:cond delay="0"/>
                            </p:stCondLst>
                            <p:childTnLst>
                              <p:par>
                                <p:cTn id="1306" nodeType="clickEffect" fill="hold" presetClass="entr" presetID="10">
                                  <p:stCondLst>
                                    <p:cond delay="0"/>
                                  </p:stCondLst>
                                  <p:childTnLst>
                                    <p:set>
                                      <p:cBhvr>
                                        <p:cTn id="1307" dur="1" fill="hold">
                                          <p:stCondLst>
                                            <p:cond delay="0"/>
                                          </p:stCondLst>
                                        </p:cTn>
                                        <p:tgtEl>
                                          <p:spTgt spid="537">
                                            <p:txEl>
                                              <p:pRg st="0" end="17"/>
                                            </p:txEl>
                                          </p:spTgt>
                                        </p:tgtEl>
                                        <p:attrNameLst>
                                          <p:attrName>style.visibility</p:attrName>
                                        </p:attrNameLst>
                                      </p:cBhvr>
                                      <p:to>
                                        <p:strVal val="visible"/>
                                      </p:to>
                                    </p:set>
                                    <p:animEffect filter="fade" transition="in">
                                      <p:cBhvr additive="repl">
                                        <p:cTn id="1308" dur="500"/>
                                        <p:tgtEl>
                                          <p:spTgt spid="537">
                                            <p:txEl>
                                              <p:pRg st="0" end="17"/>
                                            </p:txEl>
                                          </p:spTgt>
                                        </p:tgtEl>
                                      </p:cBhvr>
                                    </p:animEffect>
                                  </p:childTnLst>
                                </p:cTn>
                              </p:par>
                            </p:childTnLst>
                          </p:cTn>
                        </p:par>
                      </p:childTnLst>
                    </p:cTn>
                  </p:par>
                  <p:par>
                    <p:cTn id="1309" fill="hold">
                      <p:stCondLst>
                        <p:cond delay="indefinite"/>
                      </p:stCondLst>
                      <p:childTnLst>
                        <p:par>
                          <p:cTn id="1310" fill="hold">
                            <p:stCondLst>
                              <p:cond delay="0"/>
                            </p:stCondLst>
                            <p:childTnLst>
                              <p:par>
                                <p:cTn id="1311" nodeType="clickEffect" fill="hold" presetClass="exit" presetID="10">
                                  <p:stCondLst>
                                    <p:cond delay="0"/>
                                  </p:stCondLst>
                                  <p:childTnLst>
                                    <p:animEffect filter="fade" transition="in">
                                      <p:cBhvr additive="repl">
                                        <p:cTn id="1312" dur="500"/>
                                        <p:tgtEl>
                                          <p:spTgt spid="537">
                                            <p:txEl>
                                              <p:pRg st="0" end="17"/>
                                            </p:txEl>
                                          </p:spTgt>
                                        </p:tgtEl>
                                      </p:cBhvr>
                                    </p:animEffect>
                                    <p:set>
                                      <p:cBhvr>
                                        <p:cTn id="1313" dur="1" fill="hold">
                                          <p:stCondLst>
                                            <p:cond delay="499"/>
                                          </p:stCondLst>
                                        </p:cTn>
                                        <p:tgtEl>
                                          <p:spTgt spid="537">
                                            <p:txEl>
                                              <p:pRg st="0" end="17"/>
                                            </p:txEl>
                                          </p:spTgt>
                                        </p:tgtEl>
                                        <p:attrNameLst>
                                          <p:attrName>style.visibility</p:attrName>
                                        </p:attrNameLst>
                                      </p:cBhvr>
                                      <p:to>
                                        <p:strVal val="hidden"/>
                                      </p:to>
                                    </p:set>
                                  </p:childTnLst>
                                </p:cTn>
                              </p:par>
                              <p:par>
                                <p:cTn id="1314" nodeType="withEffect" fill="hold" presetClass="entr" presetID="10">
                                  <p:stCondLst>
                                    <p:cond delay="0"/>
                                  </p:stCondLst>
                                  <p:childTnLst>
                                    <p:set>
                                      <p:cBhvr>
                                        <p:cTn id="1315" dur="1" fill="hold">
                                          <p:stCondLst>
                                            <p:cond delay="0"/>
                                          </p:stCondLst>
                                        </p:cTn>
                                        <p:tgtEl>
                                          <p:spTgt spid="539"/>
                                        </p:tgtEl>
                                        <p:attrNameLst>
                                          <p:attrName>style.visibility</p:attrName>
                                        </p:attrNameLst>
                                      </p:cBhvr>
                                      <p:to>
                                        <p:strVal val="visible"/>
                                      </p:to>
                                    </p:set>
                                    <p:animEffect filter="fade" transition="in">
                                      <p:cBhvr additive="repl">
                                        <p:cTn id="1316" dur="500"/>
                                        <p:tgtEl>
                                          <p:spTgt spid="539"/>
                                        </p:tgtEl>
                                      </p:cBhvr>
                                    </p:animEffect>
                                  </p:childTnLst>
                                </p:cTn>
                              </p:par>
                              <p:par>
                                <p:cTn id="1317" nodeType="withEffect" fill="hold" presetClass="entr" presetID="10">
                                  <p:stCondLst>
                                    <p:cond delay="0"/>
                                  </p:stCondLst>
                                  <p:childTnLst>
                                    <p:set>
                                      <p:cBhvr>
                                        <p:cTn id="1318" dur="1" fill="hold">
                                          <p:stCondLst>
                                            <p:cond delay="0"/>
                                          </p:stCondLst>
                                        </p:cTn>
                                        <p:tgtEl>
                                          <p:spTgt spid="538"/>
                                        </p:tgtEl>
                                        <p:attrNameLst>
                                          <p:attrName>style.visibility</p:attrName>
                                        </p:attrNameLst>
                                      </p:cBhvr>
                                      <p:to>
                                        <p:strVal val="visible"/>
                                      </p:to>
                                    </p:set>
                                    <p:animEffect filter="fade" transition="in">
                                      <p:cBhvr additive="repl">
                                        <p:cTn id="1319" dur="500"/>
                                        <p:tgtEl>
                                          <p:spTgt spid="5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ITE vs ITE Plus</a:t>
            </a:r>
            <a:endParaRPr b="0" lang="it-IT" sz="1800" spc="-1" strike="noStrike">
              <a:solidFill>
                <a:srgbClr val="000000"/>
              </a:solidFill>
              <a:uFill>
                <a:solidFill>
                  <a:srgbClr val="ffffff"/>
                </a:solidFill>
              </a:uFill>
              <a:latin typeface="Arial"/>
            </a:endParaRPr>
          </a:p>
        </p:txBody>
      </p:sp>
      <p:sp>
        <p:nvSpPr>
          <p:cNvPr id="542" name="CustomShape 2"/>
          <p:cNvSpPr/>
          <p:nvPr/>
        </p:nvSpPr>
        <p:spPr>
          <a:xfrm>
            <a:off x="3219840" y="2565000"/>
            <a:ext cx="3694680" cy="1552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Standard ITE View in class or at home</a:t>
            </a:r>
            <a:endParaRPr b="0" lang="it-IT" sz="1800" spc="-1" strike="noStrike">
              <a:solidFill>
                <a:srgbClr val="000000"/>
              </a:solidFill>
              <a:uFill>
                <a:solidFill>
                  <a:srgbClr val="ffffff"/>
                </a:solidFill>
              </a:uFill>
              <a:latin typeface="Arial"/>
            </a:endParaRPr>
          </a:p>
        </p:txBody>
      </p:sp>
      <p:pic>
        <p:nvPicPr>
          <p:cNvPr id="543" name="Immagine 4" descr=""/>
          <p:cNvPicPr/>
          <p:nvPr/>
        </p:nvPicPr>
        <p:blipFill>
          <a:blip r:embed="rId1"/>
          <a:stretch/>
        </p:blipFill>
        <p:spPr>
          <a:xfrm>
            <a:off x="2840760" y="158040"/>
            <a:ext cx="4620240" cy="6507000"/>
          </a:xfrm>
          <a:prstGeom prst="rect">
            <a:avLst/>
          </a:prstGeom>
          <a:ln>
            <a:noFill/>
          </a:ln>
        </p:spPr>
      </p:pic>
      <p:sp>
        <p:nvSpPr>
          <p:cNvPr id="544" name="CustomShape 3"/>
          <p:cNvSpPr/>
          <p:nvPr/>
        </p:nvSpPr>
        <p:spPr>
          <a:xfrm>
            <a:off x="3386880" y="2873160"/>
            <a:ext cx="3528000" cy="10652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ITE Plus View to support DSA</a:t>
            </a:r>
            <a:endParaRPr b="0" lang="it-IT" sz="1800" spc="-1" strike="noStrike">
              <a:solidFill>
                <a:srgbClr val="000000"/>
              </a:solidFill>
              <a:uFill>
                <a:solidFill>
                  <a:srgbClr val="ffffff"/>
                </a:solidFill>
              </a:uFill>
              <a:latin typeface="Arial"/>
            </a:endParaRPr>
          </a:p>
        </p:txBody>
      </p:sp>
      <p:pic>
        <p:nvPicPr>
          <p:cNvPr id="545" name="Immagine 7" descr=""/>
          <p:cNvPicPr/>
          <p:nvPr/>
        </p:nvPicPr>
        <p:blipFill>
          <a:blip r:embed="rId2"/>
          <a:stretch/>
        </p:blipFill>
        <p:spPr>
          <a:xfrm>
            <a:off x="3284280" y="108000"/>
            <a:ext cx="3732840" cy="6607080"/>
          </a:xfrm>
          <a:prstGeom prst="rect">
            <a:avLst/>
          </a:prstGeom>
          <a:ln>
            <a:noFill/>
          </a:ln>
        </p:spPr>
      </p:pic>
      <p:sp>
        <p:nvSpPr>
          <p:cNvPr id="546" name="CustomShape 4"/>
          <p:cNvSpPr/>
          <p:nvPr/>
        </p:nvSpPr>
        <p:spPr>
          <a:xfrm>
            <a:off x="170640" y="1772640"/>
            <a:ext cx="2448000" cy="2649960"/>
          </a:xfrm>
          <a:prstGeom prst="rect">
            <a:avLst/>
          </a:pr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0000"/>
                </a:solidFill>
                <a:uFill>
                  <a:solidFill>
                    <a:srgbClr val="ffffff"/>
                  </a:solidFill>
                </a:uFill>
                <a:latin typeface="Verdana"/>
              </a:rPr>
              <a:t>Less graphics and vertical presentation to focus attention</a:t>
            </a:r>
            <a:endParaRPr b="0" lang="it-IT" sz="1800" spc="-1" strike="noStrike">
              <a:solidFill>
                <a:srgbClr val="000000"/>
              </a:solidFill>
              <a:uFill>
                <a:solidFill>
                  <a:srgbClr val="ffffff"/>
                </a:solidFill>
              </a:uFill>
              <a:latin typeface="Arial"/>
            </a:endParaRPr>
          </a:p>
        </p:txBody>
      </p:sp>
      <p:sp>
        <p:nvSpPr>
          <p:cNvPr id="547" name="CustomShape 5"/>
          <p:cNvSpPr/>
          <p:nvPr/>
        </p:nvSpPr>
        <p:spPr>
          <a:xfrm>
            <a:off x="3475800" y="3635280"/>
            <a:ext cx="3191040" cy="2649960"/>
          </a:xfrm>
          <a:prstGeom prst="rect">
            <a:avLst/>
          </a:pr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0000"/>
                </a:solidFill>
                <a:uFill>
                  <a:solidFill>
                    <a:srgbClr val="ffffff"/>
                  </a:solidFill>
                </a:uFill>
                <a:latin typeface="Verdana"/>
              </a:rPr>
              <a:t>Highlighted Text:  Follow audio coursebook text and pair sounds with words…</a:t>
            </a:r>
            <a:endParaRPr b="0" lang="it-IT" sz="1800" spc="-1" strike="noStrike">
              <a:solidFill>
                <a:srgbClr val="000000"/>
              </a:solidFill>
              <a:uFill>
                <a:solidFill>
                  <a:srgbClr val="ffffff"/>
                </a:solidFill>
              </a:uFill>
              <a:latin typeface="Arial"/>
            </a:endParaRPr>
          </a:p>
        </p:txBody>
      </p:sp>
      <p:pic>
        <p:nvPicPr>
          <p:cNvPr id="548" name="Immagine 10" descr=""/>
          <p:cNvPicPr/>
          <p:nvPr/>
        </p:nvPicPr>
        <p:blipFill>
          <a:blip r:embed="rId3"/>
          <a:stretch/>
        </p:blipFill>
        <p:spPr>
          <a:xfrm>
            <a:off x="184320" y="1488960"/>
            <a:ext cx="9489240" cy="1269000"/>
          </a:xfrm>
          <a:prstGeom prst="rect">
            <a:avLst/>
          </a:prstGeom>
          <a:ln>
            <a:noFill/>
          </a:ln>
        </p:spPr>
      </p:pic>
      <p:sp>
        <p:nvSpPr>
          <p:cNvPr id="549" name="CustomShape 6"/>
          <p:cNvSpPr/>
          <p:nvPr/>
        </p:nvSpPr>
        <p:spPr>
          <a:xfrm>
            <a:off x="1856520" y="5138280"/>
            <a:ext cx="6861600" cy="516960"/>
          </a:xfrm>
          <a:prstGeom prst="rect">
            <a:avLst/>
          </a:pr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0000"/>
                </a:solidFill>
                <a:uFill>
                  <a:solidFill>
                    <a:srgbClr val="ffffff"/>
                  </a:solidFill>
                </a:uFill>
                <a:latin typeface="Verdana"/>
              </a:rPr>
              <a:t>…</a:t>
            </a:r>
            <a:r>
              <a:rPr b="0" lang="it-IT" sz="2800" spc="-1" strike="noStrike">
                <a:solidFill>
                  <a:srgbClr val="000000"/>
                </a:solidFill>
                <a:uFill>
                  <a:solidFill>
                    <a:srgbClr val="ffffff"/>
                  </a:solidFill>
                </a:uFill>
                <a:latin typeface="Verdana"/>
              </a:rPr>
              <a:t>with adjustable audio speed…</a:t>
            </a:r>
            <a:endParaRPr b="0" lang="it-IT" sz="1800" spc="-1" strike="noStrike">
              <a:solidFill>
                <a:srgbClr val="000000"/>
              </a:solidFill>
              <a:uFill>
                <a:solidFill>
                  <a:srgbClr val="ffffff"/>
                </a:solidFill>
              </a:uFill>
              <a:latin typeface="Arial"/>
            </a:endParaRPr>
          </a:p>
        </p:txBody>
      </p:sp>
      <p:sp>
        <p:nvSpPr>
          <p:cNvPr id="550" name="CustomShape 7"/>
          <p:cNvSpPr/>
          <p:nvPr/>
        </p:nvSpPr>
        <p:spPr>
          <a:xfrm>
            <a:off x="1856520" y="5138280"/>
            <a:ext cx="6861600" cy="516960"/>
          </a:xfrm>
          <a:prstGeom prst="rect">
            <a:avLst/>
          </a:pr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0000"/>
                </a:solidFill>
                <a:uFill>
                  <a:solidFill>
                    <a:srgbClr val="ffffff"/>
                  </a:solidFill>
                </a:uFill>
                <a:latin typeface="Verdana"/>
              </a:rPr>
              <a:t>…</a:t>
            </a:r>
            <a:r>
              <a:rPr b="0" lang="it-IT" sz="2800" spc="-1" strike="noStrike">
                <a:solidFill>
                  <a:srgbClr val="000000"/>
                </a:solidFill>
                <a:uFill>
                  <a:solidFill>
                    <a:srgbClr val="ffffff"/>
                  </a:solidFill>
                </a:uFill>
                <a:latin typeface="Verdana"/>
              </a:rPr>
              <a:t>to facilitate reading.</a:t>
            </a:r>
            <a:endParaRPr b="0" lang="it-IT" sz="1800" spc="-1" strike="noStrike">
              <a:solidFill>
                <a:srgbClr val="000000"/>
              </a:solidFill>
              <a:uFill>
                <a:solidFill>
                  <a:srgbClr val="ffffff"/>
                </a:solidFill>
              </a:uFill>
              <a:latin typeface="Arial"/>
            </a:endParaRPr>
          </a:p>
        </p:txBody>
      </p:sp>
      <p:sp>
        <p:nvSpPr>
          <p:cNvPr id="551" name="CustomShape 8"/>
          <p:cNvSpPr/>
          <p:nvPr/>
        </p:nvSpPr>
        <p:spPr>
          <a:xfrm>
            <a:off x="2532240" y="2975760"/>
            <a:ext cx="5070240" cy="9435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800" spc="-1" strike="noStrike">
                <a:solidFill>
                  <a:srgbClr val="000000"/>
                </a:solidFill>
                <a:uFill>
                  <a:solidFill>
                    <a:srgbClr val="ffffff"/>
                  </a:solidFill>
                </a:uFill>
                <a:latin typeface="Verdana"/>
              </a:rPr>
              <a:t>Fonts to make reading easier:</a:t>
            </a:r>
            <a:endParaRPr b="0" lang="it-IT" sz="1800" spc="-1" strike="noStrike">
              <a:solidFill>
                <a:srgbClr val="000000"/>
              </a:solidFill>
              <a:uFill>
                <a:solidFill>
                  <a:srgbClr val="ffffff"/>
                </a:solidFill>
              </a:uFill>
              <a:latin typeface="Arial"/>
            </a:endParaRPr>
          </a:p>
        </p:txBody>
      </p:sp>
      <p:pic>
        <p:nvPicPr>
          <p:cNvPr id="552" name="Immagine 15" descr=""/>
          <p:cNvPicPr/>
          <p:nvPr/>
        </p:nvPicPr>
        <p:blipFill>
          <a:blip r:embed="rId4"/>
          <a:stretch/>
        </p:blipFill>
        <p:spPr>
          <a:xfrm>
            <a:off x="852120" y="762840"/>
            <a:ext cx="5028840" cy="2057040"/>
          </a:xfrm>
          <a:prstGeom prst="rect">
            <a:avLst/>
          </a:prstGeom>
          <a:ln>
            <a:noFill/>
          </a:ln>
        </p:spPr>
      </p:pic>
      <p:pic>
        <p:nvPicPr>
          <p:cNvPr id="553" name="Immagine 16" descr=""/>
          <p:cNvPicPr/>
          <p:nvPr/>
        </p:nvPicPr>
        <p:blipFill>
          <a:blip r:embed="rId5"/>
          <a:stretch/>
        </p:blipFill>
        <p:spPr>
          <a:xfrm>
            <a:off x="6381720" y="801360"/>
            <a:ext cx="3381120" cy="1504440"/>
          </a:xfrm>
          <a:prstGeom prst="rect">
            <a:avLst/>
          </a:prstGeom>
          <a:ln>
            <a:noFill/>
          </a:ln>
        </p:spPr>
      </p:pic>
      <p:sp>
        <p:nvSpPr>
          <p:cNvPr id="554" name="CustomShape 9"/>
          <p:cNvSpPr/>
          <p:nvPr/>
        </p:nvSpPr>
        <p:spPr>
          <a:xfrm>
            <a:off x="2399760" y="3993840"/>
            <a:ext cx="5502240" cy="5169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800" spc="-1" strike="noStrike">
                <a:solidFill>
                  <a:srgbClr val="000000"/>
                </a:solidFill>
                <a:uFill>
                  <a:solidFill>
                    <a:srgbClr val="ffffff"/>
                  </a:solidFill>
                </a:uFill>
                <a:latin typeface="Verdana"/>
              </a:rPr>
              <a:t>Change Font</a:t>
            </a:r>
            <a:endParaRPr b="0" lang="it-IT" sz="1800" spc="-1" strike="noStrike">
              <a:solidFill>
                <a:srgbClr val="000000"/>
              </a:solidFill>
              <a:uFill>
                <a:solidFill>
                  <a:srgbClr val="ffffff"/>
                </a:solidFill>
              </a:uFill>
              <a:latin typeface="Arial"/>
            </a:endParaRPr>
          </a:p>
        </p:txBody>
      </p:sp>
      <p:pic>
        <p:nvPicPr>
          <p:cNvPr id="555" name="Immagine 18" descr=""/>
          <p:cNvPicPr/>
          <p:nvPr/>
        </p:nvPicPr>
        <p:blipFill>
          <a:blip r:embed="rId6"/>
          <a:stretch/>
        </p:blipFill>
        <p:spPr>
          <a:xfrm>
            <a:off x="850320" y="781200"/>
            <a:ext cx="5140080" cy="1850040"/>
          </a:xfrm>
          <a:prstGeom prst="rect">
            <a:avLst/>
          </a:prstGeom>
          <a:ln>
            <a:noFill/>
          </a:ln>
        </p:spPr>
      </p:pic>
      <p:pic>
        <p:nvPicPr>
          <p:cNvPr id="556" name="Immagine 19" descr=""/>
          <p:cNvPicPr/>
          <p:nvPr/>
        </p:nvPicPr>
        <p:blipFill>
          <a:blip r:embed="rId7"/>
          <a:stretch/>
        </p:blipFill>
        <p:spPr>
          <a:xfrm>
            <a:off x="6383160" y="845280"/>
            <a:ext cx="3378240" cy="1446120"/>
          </a:xfrm>
          <a:prstGeom prst="rect">
            <a:avLst/>
          </a:prstGeom>
          <a:ln>
            <a:noFill/>
          </a:ln>
        </p:spPr>
      </p:pic>
      <p:sp>
        <p:nvSpPr>
          <p:cNvPr id="557" name="CustomShape 10"/>
          <p:cNvSpPr/>
          <p:nvPr/>
        </p:nvSpPr>
        <p:spPr>
          <a:xfrm>
            <a:off x="3475800" y="4451760"/>
            <a:ext cx="3439080" cy="5169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800" spc="-1" strike="noStrike">
                <a:solidFill>
                  <a:srgbClr val="000000"/>
                </a:solidFill>
                <a:uFill>
                  <a:solidFill>
                    <a:srgbClr val="ffffff"/>
                  </a:solidFill>
                </a:uFill>
                <a:latin typeface="Verdana"/>
              </a:rPr>
              <a:t>ALL CAPITALS</a:t>
            </a:r>
            <a:endParaRPr b="0" lang="it-IT" sz="1800" spc="-1" strike="noStrike">
              <a:solidFill>
                <a:srgbClr val="000000"/>
              </a:solidFill>
              <a:uFill>
                <a:solidFill>
                  <a:srgbClr val="ffffff"/>
                </a:solidFill>
              </a:uFill>
              <a:latin typeface="Arial"/>
            </a:endParaRPr>
          </a:p>
        </p:txBody>
      </p:sp>
      <p:pic>
        <p:nvPicPr>
          <p:cNvPr id="558" name="Immagine 21" descr=""/>
          <p:cNvPicPr/>
          <p:nvPr/>
        </p:nvPicPr>
        <p:blipFill>
          <a:blip r:embed="rId8"/>
          <a:stretch/>
        </p:blipFill>
        <p:spPr>
          <a:xfrm>
            <a:off x="635760" y="768960"/>
            <a:ext cx="5648040" cy="1766160"/>
          </a:xfrm>
          <a:prstGeom prst="rect">
            <a:avLst/>
          </a:prstGeom>
          <a:ln>
            <a:noFill/>
          </a:ln>
        </p:spPr>
      </p:pic>
      <p:sp>
        <p:nvSpPr>
          <p:cNvPr id="559" name="CustomShape 11"/>
          <p:cNvSpPr/>
          <p:nvPr/>
        </p:nvSpPr>
        <p:spPr>
          <a:xfrm>
            <a:off x="3333960" y="4988520"/>
            <a:ext cx="3393000" cy="516960"/>
          </a:xfrm>
          <a:prstGeom prst="rect">
            <a:avLst/>
          </a:prstGeom>
          <a:solidFill>
            <a:schemeClr val="tx1"/>
          </a:solidFill>
          <a:ln>
            <a:noFill/>
          </a:ln>
        </p:spPr>
        <p:style>
          <a:lnRef idx="2">
            <a:schemeClr val="accent2"/>
          </a:lnRef>
          <a:fillRef idx="1">
            <a:schemeClr val="lt1"/>
          </a:fillRef>
          <a:effectRef idx="0">
            <a:schemeClr val="accent2"/>
          </a:effectRef>
          <a:fontRef idx="minor"/>
        </p:style>
        <p:txBody>
          <a:bodyPr lIns="90000" rIns="90000" tIns="45000" bIns="45000"/>
          <a:p>
            <a:pPr algn="ctr">
              <a:lnSpc>
                <a:spcPct val="100000"/>
              </a:lnSpc>
            </a:pPr>
            <a:r>
              <a:rPr b="0" lang="it-IT" sz="2800" spc="-1" strike="noStrike">
                <a:solidFill>
                  <a:srgbClr val="ffffff"/>
                </a:solidFill>
                <a:uFill>
                  <a:solidFill>
                    <a:srgbClr val="ffffff"/>
                  </a:solidFill>
                </a:uFill>
                <a:latin typeface="Arial"/>
              </a:rPr>
              <a:t>High Contrast</a:t>
            </a:r>
            <a:endParaRPr b="0" lang="it-IT" sz="1800" spc="-1" strike="noStrike">
              <a:solidFill>
                <a:srgbClr val="000000"/>
              </a:solidFill>
              <a:uFill>
                <a:solidFill>
                  <a:srgbClr val="ffffff"/>
                </a:solidFill>
              </a:uFill>
              <a:latin typeface="Arial"/>
            </a:endParaRPr>
          </a:p>
        </p:txBody>
      </p:sp>
      <p:pic>
        <p:nvPicPr>
          <p:cNvPr id="560" name="Immagine 23" descr=""/>
          <p:cNvPicPr/>
          <p:nvPr/>
        </p:nvPicPr>
        <p:blipFill>
          <a:blip r:embed="rId9"/>
          <a:stretch/>
        </p:blipFill>
        <p:spPr>
          <a:xfrm>
            <a:off x="6401520" y="936720"/>
            <a:ext cx="3286440" cy="1362960"/>
          </a:xfrm>
          <a:prstGeom prst="rect">
            <a:avLst/>
          </a:prstGeom>
          <a:ln>
            <a:noFill/>
          </a:ln>
        </p:spPr>
      </p:pic>
      <p:pic>
        <p:nvPicPr>
          <p:cNvPr id="561" name="Immagine 24" descr=""/>
          <p:cNvPicPr/>
          <p:nvPr/>
        </p:nvPicPr>
        <p:blipFill>
          <a:blip r:embed="rId10"/>
          <a:stretch/>
        </p:blipFill>
        <p:spPr>
          <a:xfrm>
            <a:off x="419760" y="702720"/>
            <a:ext cx="5961600" cy="2078640"/>
          </a:xfrm>
          <a:prstGeom prst="rect">
            <a:avLst/>
          </a:prstGeom>
          <a:ln>
            <a:noFill/>
          </a:ln>
        </p:spPr>
      </p:pic>
      <p:sp>
        <p:nvSpPr>
          <p:cNvPr id="562" name="CustomShape 12"/>
          <p:cNvSpPr/>
          <p:nvPr/>
        </p:nvSpPr>
        <p:spPr>
          <a:xfrm>
            <a:off x="3039840" y="4887720"/>
            <a:ext cx="4041360" cy="22237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4400" spc="-1" strike="noStrike">
                <a:solidFill>
                  <a:srgbClr val="000000"/>
                </a:solidFill>
                <a:uFill>
                  <a:solidFill>
                    <a:srgbClr val="ffffff"/>
                  </a:solidFill>
                </a:uFill>
                <a:latin typeface="Verdana"/>
              </a:rPr>
              <a:t>Z</a:t>
            </a:r>
            <a:r>
              <a:rPr b="0" lang="it-IT" sz="7000" spc="-1" strike="noStrike">
                <a:solidFill>
                  <a:srgbClr val="000000"/>
                </a:solidFill>
                <a:uFill>
                  <a:solidFill>
                    <a:srgbClr val="ffffff"/>
                  </a:solidFill>
                </a:uFill>
                <a:latin typeface="Verdana"/>
              </a:rPr>
              <a:t>o</a:t>
            </a:r>
            <a:r>
              <a:rPr b="0" lang="it-IT" sz="10000" spc="-1" strike="noStrike">
                <a:solidFill>
                  <a:srgbClr val="000000"/>
                </a:solidFill>
                <a:uFill>
                  <a:solidFill>
                    <a:srgbClr val="ffffff"/>
                  </a:solidFill>
                </a:uFill>
                <a:latin typeface="Verdana"/>
              </a:rPr>
              <a:t>o</a:t>
            </a:r>
            <a:r>
              <a:rPr b="0" lang="it-IT" sz="14000" spc="-1" strike="noStrike">
                <a:solidFill>
                  <a:srgbClr val="000000"/>
                </a:solidFill>
                <a:uFill>
                  <a:solidFill>
                    <a:srgbClr val="ffffff"/>
                  </a:solidFill>
                </a:uFill>
                <a:latin typeface="Verdana"/>
              </a:rPr>
              <a:t>m</a:t>
            </a:r>
            <a:endParaRPr b="0" lang="it-IT" sz="1800" spc="-1" strike="noStrike">
              <a:solidFill>
                <a:srgbClr val="000000"/>
              </a:solidFill>
              <a:uFill>
                <a:solidFill>
                  <a:srgbClr val="ffffff"/>
                </a:solidFill>
              </a:uFill>
              <a:latin typeface="Arial"/>
            </a:endParaRPr>
          </a:p>
        </p:txBody>
      </p:sp>
      <p:pic>
        <p:nvPicPr>
          <p:cNvPr id="563" name="Immagine 26" descr=""/>
          <p:cNvPicPr/>
          <p:nvPr/>
        </p:nvPicPr>
        <p:blipFill>
          <a:blip r:embed="rId11"/>
          <a:stretch/>
        </p:blipFill>
        <p:spPr>
          <a:xfrm>
            <a:off x="6400080" y="772200"/>
            <a:ext cx="3273480" cy="1577520"/>
          </a:xfrm>
          <a:prstGeom prst="rect">
            <a:avLst/>
          </a:prstGeom>
          <a:ln>
            <a:noFill/>
          </a:ln>
        </p:spPr>
      </p:pic>
      <p:pic>
        <p:nvPicPr>
          <p:cNvPr id="564" name="Immagine 27" descr=""/>
          <p:cNvPicPr/>
          <p:nvPr/>
        </p:nvPicPr>
        <p:blipFill>
          <a:blip r:embed="rId12"/>
          <a:stretch/>
        </p:blipFill>
        <p:spPr>
          <a:xfrm>
            <a:off x="185760" y="1438200"/>
            <a:ext cx="8741160" cy="3650040"/>
          </a:xfrm>
          <a:prstGeom prst="rect">
            <a:avLst/>
          </a:prstGeom>
          <a:ln>
            <a:noFill/>
          </a:ln>
        </p:spPr>
      </p:pic>
    </p:spTree>
  </p:cSld>
  <p:transition spd="slow">
    <p:fade thruBlk="true"/>
  </p:transition>
  <p:timing>
    <p:tnLst>
      <p:par>
        <p:cTn id="1320" dur="indefinite" restart="never" nodeType="tmRoot">
          <p:childTnLst>
            <p:seq>
              <p:cTn id="1321" dur="indefinite" nodeType="mainSeq">
                <p:childTnLst>
                  <p:par>
                    <p:cTn id="1322" fill="hold">
                      <p:stCondLst>
                        <p:cond delay="indefinite"/>
                      </p:stCondLst>
                      <p:childTnLst>
                        <p:par>
                          <p:cTn id="1323" fill="hold">
                            <p:stCondLst>
                              <p:cond delay="0"/>
                            </p:stCondLst>
                            <p:childTnLst>
                              <p:par>
                                <p:cTn id="1324" nodeType="clickEffect" fill="hold" presetClass="entr" presetID="10">
                                  <p:stCondLst>
                                    <p:cond delay="0"/>
                                  </p:stCondLst>
                                  <p:childTnLst>
                                    <p:set>
                                      <p:cBhvr>
                                        <p:cTn id="1325" dur="1" fill="hold">
                                          <p:stCondLst>
                                            <p:cond delay="0"/>
                                          </p:stCondLst>
                                        </p:cTn>
                                        <p:tgtEl>
                                          <p:spTgt spid="542"/>
                                        </p:tgtEl>
                                        <p:attrNameLst>
                                          <p:attrName>style.visibility</p:attrName>
                                        </p:attrNameLst>
                                      </p:cBhvr>
                                      <p:to>
                                        <p:strVal val="visible"/>
                                      </p:to>
                                    </p:set>
                                    <p:animEffect filter="fade" transition="in">
                                      <p:cBhvr additive="repl">
                                        <p:cTn id="1326" dur="500"/>
                                        <p:tgtEl>
                                          <p:spTgt spid="542"/>
                                        </p:tgtEl>
                                      </p:cBhvr>
                                    </p:animEffect>
                                  </p:childTnLst>
                                </p:cTn>
                              </p:par>
                            </p:childTnLst>
                          </p:cTn>
                        </p:par>
                      </p:childTnLst>
                    </p:cTn>
                  </p:par>
                  <p:par>
                    <p:cTn id="1327" fill="hold">
                      <p:stCondLst>
                        <p:cond delay="indefinite"/>
                      </p:stCondLst>
                      <p:childTnLst>
                        <p:par>
                          <p:cTn id="1328" fill="hold">
                            <p:stCondLst>
                              <p:cond delay="0"/>
                            </p:stCondLst>
                            <p:childTnLst>
                              <p:par>
                                <p:cTn id="1329" nodeType="clickEffect" fill="hold" presetClass="exit" presetID="10">
                                  <p:stCondLst>
                                    <p:cond delay="0"/>
                                  </p:stCondLst>
                                  <p:childTnLst>
                                    <p:animEffect filter="fade" transition="in">
                                      <p:cBhvr additive="repl">
                                        <p:cTn id="1330" dur="500"/>
                                        <p:tgtEl>
                                          <p:spTgt spid="542"/>
                                        </p:tgtEl>
                                      </p:cBhvr>
                                    </p:animEffect>
                                    <p:set>
                                      <p:cBhvr>
                                        <p:cTn id="1331" dur="1" fill="hold">
                                          <p:stCondLst>
                                            <p:cond delay="499"/>
                                          </p:stCondLst>
                                        </p:cTn>
                                        <p:tgtEl>
                                          <p:spTgt spid="542"/>
                                        </p:tgtEl>
                                        <p:attrNameLst>
                                          <p:attrName>style.visibility</p:attrName>
                                        </p:attrNameLst>
                                      </p:cBhvr>
                                      <p:to>
                                        <p:strVal val="hidden"/>
                                      </p:to>
                                    </p:set>
                                  </p:childTnLst>
                                </p:cTn>
                              </p:par>
                              <p:par>
                                <p:cTn id="1332" nodeType="withEffect" fill="hold" presetClass="exit" presetID="10">
                                  <p:stCondLst>
                                    <p:cond delay="0"/>
                                  </p:stCondLst>
                                  <p:childTnLst>
                                    <p:animEffect filter="fade" transition="in">
                                      <p:cBhvr additive="repl">
                                        <p:cTn id="1333" dur="500"/>
                                        <p:tgtEl>
                                          <p:spTgt spid="541"/>
                                        </p:tgtEl>
                                      </p:cBhvr>
                                    </p:animEffect>
                                    <p:set>
                                      <p:cBhvr>
                                        <p:cTn id="1334" dur="1" fill="hold">
                                          <p:stCondLst>
                                            <p:cond delay="499"/>
                                          </p:stCondLst>
                                        </p:cTn>
                                        <p:tgtEl>
                                          <p:spTgt spid="541"/>
                                        </p:tgtEl>
                                        <p:attrNameLst>
                                          <p:attrName>style.visibility</p:attrName>
                                        </p:attrNameLst>
                                      </p:cBhvr>
                                      <p:to>
                                        <p:strVal val="hidden"/>
                                      </p:to>
                                    </p:set>
                                  </p:childTnLst>
                                </p:cTn>
                              </p:par>
                            </p:childTnLst>
                          </p:cTn>
                        </p:par>
                        <p:par>
                          <p:cTn id="1335" fill="hold">
                            <p:stCondLst>
                              <p:cond delay="500"/>
                            </p:stCondLst>
                            <p:childTnLst>
                              <p:par>
                                <p:cTn id="1336" nodeType="afterEffect" fill="hold" presetClass="entr" presetID="10">
                                  <p:stCondLst>
                                    <p:cond delay="0"/>
                                  </p:stCondLst>
                                  <p:childTnLst>
                                    <p:set>
                                      <p:cBhvr>
                                        <p:cTn id="1337" dur="1" fill="hold">
                                          <p:stCondLst>
                                            <p:cond delay="0"/>
                                          </p:stCondLst>
                                        </p:cTn>
                                        <p:tgtEl>
                                          <p:spTgt spid="543"/>
                                        </p:tgtEl>
                                        <p:attrNameLst>
                                          <p:attrName>style.visibility</p:attrName>
                                        </p:attrNameLst>
                                      </p:cBhvr>
                                      <p:to>
                                        <p:strVal val="visible"/>
                                      </p:to>
                                    </p:set>
                                    <p:animEffect filter="fade" transition="in">
                                      <p:cBhvr additive="repl">
                                        <p:cTn id="1338" dur="500"/>
                                        <p:tgtEl>
                                          <p:spTgt spid="543"/>
                                        </p:tgtEl>
                                      </p:cBhvr>
                                    </p:animEffect>
                                  </p:childTnLst>
                                </p:cTn>
                              </p:par>
                            </p:childTnLst>
                          </p:cTn>
                        </p:par>
                      </p:childTnLst>
                    </p:cTn>
                  </p:par>
                  <p:par>
                    <p:cTn id="1339" fill="hold">
                      <p:stCondLst>
                        <p:cond delay="indefinite"/>
                      </p:stCondLst>
                      <p:childTnLst>
                        <p:par>
                          <p:cTn id="1340" fill="hold">
                            <p:stCondLst>
                              <p:cond delay="0"/>
                            </p:stCondLst>
                            <p:childTnLst>
                              <p:par>
                                <p:cTn id="1341" nodeType="clickEffect" fill="hold" presetClass="exit" presetID="10">
                                  <p:stCondLst>
                                    <p:cond delay="0"/>
                                  </p:stCondLst>
                                  <p:childTnLst>
                                    <p:animEffect filter="fade" transition="in">
                                      <p:cBhvr additive="repl">
                                        <p:cTn id="1342" dur="500"/>
                                        <p:tgtEl>
                                          <p:spTgt spid="543"/>
                                        </p:tgtEl>
                                      </p:cBhvr>
                                    </p:animEffect>
                                    <p:set>
                                      <p:cBhvr>
                                        <p:cTn id="1343" dur="1" fill="hold">
                                          <p:stCondLst>
                                            <p:cond delay="499"/>
                                          </p:stCondLst>
                                        </p:cTn>
                                        <p:tgtEl>
                                          <p:spTgt spid="543"/>
                                        </p:tgtEl>
                                        <p:attrNameLst>
                                          <p:attrName>style.visibility</p:attrName>
                                        </p:attrNameLst>
                                      </p:cBhvr>
                                      <p:to>
                                        <p:strVal val="hidden"/>
                                      </p:to>
                                    </p:set>
                                  </p:childTnLst>
                                </p:cTn>
                              </p:par>
                            </p:childTnLst>
                          </p:cTn>
                        </p:par>
                        <p:par>
                          <p:cTn id="1344" fill="hold">
                            <p:stCondLst>
                              <p:cond delay="500"/>
                            </p:stCondLst>
                            <p:childTnLst>
                              <p:par>
                                <p:cTn id="1345" nodeType="afterEffect" fill="hold" presetClass="entr" presetID="10">
                                  <p:stCondLst>
                                    <p:cond delay="0"/>
                                  </p:stCondLst>
                                  <p:childTnLst>
                                    <p:set>
                                      <p:cBhvr>
                                        <p:cTn id="1346" dur="1" fill="hold">
                                          <p:stCondLst>
                                            <p:cond delay="0"/>
                                          </p:stCondLst>
                                        </p:cTn>
                                        <p:tgtEl>
                                          <p:spTgt spid="544"/>
                                        </p:tgtEl>
                                        <p:attrNameLst>
                                          <p:attrName>style.visibility</p:attrName>
                                        </p:attrNameLst>
                                      </p:cBhvr>
                                      <p:to>
                                        <p:strVal val="visible"/>
                                      </p:to>
                                    </p:set>
                                    <p:animEffect filter="fade" transition="in">
                                      <p:cBhvr additive="repl">
                                        <p:cTn id="1347" dur="500"/>
                                        <p:tgtEl>
                                          <p:spTgt spid="544"/>
                                        </p:tgtEl>
                                      </p:cBhvr>
                                    </p:animEffect>
                                  </p:childTnLst>
                                </p:cTn>
                              </p:par>
                            </p:childTnLst>
                          </p:cTn>
                        </p:par>
                      </p:childTnLst>
                    </p:cTn>
                  </p:par>
                  <p:par>
                    <p:cTn id="1348" fill="hold">
                      <p:stCondLst>
                        <p:cond delay="indefinite"/>
                      </p:stCondLst>
                      <p:childTnLst>
                        <p:par>
                          <p:cTn id="1349" fill="hold">
                            <p:stCondLst>
                              <p:cond delay="0"/>
                            </p:stCondLst>
                            <p:childTnLst>
                              <p:par>
                                <p:cTn id="1350" nodeType="clickEffect" fill="hold" presetClass="exit" presetID="10">
                                  <p:stCondLst>
                                    <p:cond delay="0"/>
                                  </p:stCondLst>
                                  <p:childTnLst>
                                    <p:animEffect filter="fade" transition="in">
                                      <p:cBhvr additive="repl">
                                        <p:cTn id="1351" dur="500"/>
                                        <p:tgtEl>
                                          <p:spTgt spid="544"/>
                                        </p:tgtEl>
                                      </p:cBhvr>
                                    </p:animEffect>
                                    <p:set>
                                      <p:cBhvr>
                                        <p:cTn id="1352" dur="1" fill="hold">
                                          <p:stCondLst>
                                            <p:cond delay="499"/>
                                          </p:stCondLst>
                                        </p:cTn>
                                        <p:tgtEl>
                                          <p:spTgt spid="544"/>
                                        </p:tgtEl>
                                        <p:attrNameLst>
                                          <p:attrName>style.visibility</p:attrName>
                                        </p:attrNameLst>
                                      </p:cBhvr>
                                      <p:to>
                                        <p:strVal val="hidden"/>
                                      </p:to>
                                    </p:set>
                                  </p:childTnLst>
                                </p:cTn>
                              </p:par>
                            </p:childTnLst>
                          </p:cTn>
                        </p:par>
                        <p:par>
                          <p:cTn id="1353" fill="hold">
                            <p:stCondLst>
                              <p:cond delay="500"/>
                            </p:stCondLst>
                            <p:childTnLst>
                              <p:par>
                                <p:cTn id="1354" nodeType="afterEffect" fill="hold" presetClass="entr" presetID="10">
                                  <p:stCondLst>
                                    <p:cond delay="0"/>
                                  </p:stCondLst>
                                  <p:childTnLst>
                                    <p:set>
                                      <p:cBhvr>
                                        <p:cTn id="1355" dur="1" fill="hold">
                                          <p:stCondLst>
                                            <p:cond delay="0"/>
                                          </p:stCondLst>
                                        </p:cTn>
                                        <p:tgtEl>
                                          <p:spTgt spid="545"/>
                                        </p:tgtEl>
                                        <p:attrNameLst>
                                          <p:attrName>style.visibility</p:attrName>
                                        </p:attrNameLst>
                                      </p:cBhvr>
                                      <p:to>
                                        <p:strVal val="visible"/>
                                      </p:to>
                                    </p:set>
                                    <p:animEffect filter="fade" transition="in">
                                      <p:cBhvr additive="repl">
                                        <p:cTn id="1356" dur="500"/>
                                        <p:tgtEl>
                                          <p:spTgt spid="545"/>
                                        </p:tgtEl>
                                      </p:cBhvr>
                                    </p:animEffect>
                                  </p:childTnLst>
                                </p:cTn>
                              </p:par>
                            </p:childTnLst>
                          </p:cTn>
                        </p:par>
                      </p:childTnLst>
                    </p:cTn>
                  </p:par>
                  <p:par>
                    <p:cTn id="1357" fill="hold">
                      <p:stCondLst>
                        <p:cond delay="indefinite"/>
                      </p:stCondLst>
                      <p:childTnLst>
                        <p:par>
                          <p:cTn id="1358" fill="hold">
                            <p:stCondLst>
                              <p:cond delay="0"/>
                            </p:stCondLst>
                            <p:childTnLst>
                              <p:par>
                                <p:cTn id="1359" nodeType="clickEffect" fill="hold" presetClass="entr" presetID="10">
                                  <p:stCondLst>
                                    <p:cond delay="0"/>
                                  </p:stCondLst>
                                  <p:childTnLst>
                                    <p:set>
                                      <p:cBhvr>
                                        <p:cTn id="1360" dur="1" fill="hold">
                                          <p:stCondLst>
                                            <p:cond delay="0"/>
                                          </p:stCondLst>
                                        </p:cTn>
                                        <p:tgtEl>
                                          <p:spTgt spid="546"/>
                                        </p:tgtEl>
                                        <p:attrNameLst>
                                          <p:attrName>style.visibility</p:attrName>
                                        </p:attrNameLst>
                                      </p:cBhvr>
                                      <p:to>
                                        <p:strVal val="visible"/>
                                      </p:to>
                                    </p:set>
                                    <p:animEffect filter="fade" transition="in">
                                      <p:cBhvr additive="repl">
                                        <p:cTn id="1361" dur="500"/>
                                        <p:tgtEl>
                                          <p:spTgt spid="546"/>
                                        </p:tgtEl>
                                      </p:cBhvr>
                                    </p:animEffect>
                                  </p:childTnLst>
                                </p:cTn>
                              </p:par>
                            </p:childTnLst>
                          </p:cTn>
                        </p:par>
                      </p:childTnLst>
                    </p:cTn>
                  </p:par>
                  <p:par>
                    <p:cTn id="1362" fill="hold">
                      <p:stCondLst>
                        <p:cond delay="indefinite"/>
                      </p:stCondLst>
                      <p:childTnLst>
                        <p:par>
                          <p:cTn id="1363" fill="hold">
                            <p:stCondLst>
                              <p:cond delay="0"/>
                            </p:stCondLst>
                            <p:childTnLst>
                              <p:par>
                                <p:cTn id="1364" nodeType="clickEffect" fill="hold" presetClass="exit" presetID="10">
                                  <p:stCondLst>
                                    <p:cond delay="0"/>
                                  </p:stCondLst>
                                  <p:childTnLst>
                                    <p:animEffect filter="fade" transition="in">
                                      <p:cBhvr additive="repl">
                                        <p:cTn id="1365" dur="500"/>
                                        <p:tgtEl>
                                          <p:spTgt spid="546"/>
                                        </p:tgtEl>
                                      </p:cBhvr>
                                    </p:animEffect>
                                    <p:set>
                                      <p:cBhvr>
                                        <p:cTn id="1366" dur="1" fill="hold">
                                          <p:stCondLst>
                                            <p:cond delay="499"/>
                                          </p:stCondLst>
                                        </p:cTn>
                                        <p:tgtEl>
                                          <p:spTgt spid="546"/>
                                        </p:tgtEl>
                                        <p:attrNameLst>
                                          <p:attrName>style.visibility</p:attrName>
                                        </p:attrNameLst>
                                      </p:cBhvr>
                                      <p:to>
                                        <p:strVal val="hidden"/>
                                      </p:to>
                                    </p:set>
                                  </p:childTnLst>
                                </p:cTn>
                              </p:par>
                              <p:par>
                                <p:cTn id="1367" nodeType="withEffect" fill="hold" presetClass="exit" presetID="10">
                                  <p:stCondLst>
                                    <p:cond delay="0"/>
                                  </p:stCondLst>
                                  <p:childTnLst>
                                    <p:animEffect filter="fade" transition="in">
                                      <p:cBhvr additive="repl">
                                        <p:cTn id="1368" dur="500"/>
                                        <p:tgtEl>
                                          <p:spTgt spid="545"/>
                                        </p:tgtEl>
                                      </p:cBhvr>
                                    </p:animEffect>
                                    <p:set>
                                      <p:cBhvr>
                                        <p:cTn id="1369" dur="1" fill="hold">
                                          <p:stCondLst>
                                            <p:cond delay="499"/>
                                          </p:stCondLst>
                                        </p:cTn>
                                        <p:tgtEl>
                                          <p:spTgt spid="545"/>
                                        </p:tgtEl>
                                        <p:attrNameLst>
                                          <p:attrName>style.visibility</p:attrName>
                                        </p:attrNameLst>
                                      </p:cBhvr>
                                      <p:to>
                                        <p:strVal val="hidden"/>
                                      </p:to>
                                    </p:set>
                                  </p:childTnLst>
                                </p:cTn>
                              </p:par>
                              <p:par>
                                <p:cTn id="1370" nodeType="withEffect" fill="hold" presetClass="entr" presetID="10">
                                  <p:stCondLst>
                                    <p:cond delay="0"/>
                                  </p:stCondLst>
                                  <p:childTnLst>
                                    <p:set>
                                      <p:cBhvr>
                                        <p:cTn id="1371" dur="1" fill="hold">
                                          <p:stCondLst>
                                            <p:cond delay="0"/>
                                          </p:stCondLst>
                                        </p:cTn>
                                        <p:tgtEl>
                                          <p:spTgt spid="547"/>
                                        </p:tgtEl>
                                        <p:attrNameLst>
                                          <p:attrName>style.visibility</p:attrName>
                                        </p:attrNameLst>
                                      </p:cBhvr>
                                      <p:to>
                                        <p:strVal val="visible"/>
                                      </p:to>
                                    </p:set>
                                    <p:animEffect filter="fade" transition="in">
                                      <p:cBhvr additive="repl">
                                        <p:cTn id="1372" dur="500"/>
                                        <p:tgtEl>
                                          <p:spTgt spid="547"/>
                                        </p:tgtEl>
                                      </p:cBhvr>
                                    </p:animEffect>
                                  </p:childTnLst>
                                </p:cTn>
                              </p:par>
                            </p:childTnLst>
                          </p:cTn>
                        </p:par>
                      </p:childTnLst>
                    </p:cTn>
                  </p:par>
                  <p:par>
                    <p:cTn id="1373" fill="hold">
                      <p:stCondLst>
                        <p:cond delay="indefinite"/>
                      </p:stCondLst>
                      <p:childTnLst>
                        <p:par>
                          <p:cTn id="1374" fill="hold">
                            <p:stCondLst>
                              <p:cond delay="0"/>
                            </p:stCondLst>
                            <p:childTnLst>
                              <p:par>
                                <p:cTn id="1375" nodeType="clickEffect" fill="hold" presetClass="entr" presetID="10">
                                  <p:stCondLst>
                                    <p:cond delay="0"/>
                                  </p:stCondLst>
                                  <p:childTnLst>
                                    <p:set>
                                      <p:cBhvr>
                                        <p:cTn id="1376" dur="1" fill="hold">
                                          <p:stCondLst>
                                            <p:cond delay="0"/>
                                          </p:stCondLst>
                                        </p:cTn>
                                        <p:tgtEl>
                                          <p:spTgt spid="548"/>
                                        </p:tgtEl>
                                        <p:attrNameLst>
                                          <p:attrName>style.visibility</p:attrName>
                                        </p:attrNameLst>
                                      </p:cBhvr>
                                      <p:to>
                                        <p:strVal val="visible"/>
                                      </p:to>
                                    </p:set>
                                    <p:animEffect filter="fade" transition="in">
                                      <p:cBhvr additive="repl">
                                        <p:cTn id="1377" dur="500"/>
                                        <p:tgtEl>
                                          <p:spTgt spid="548"/>
                                        </p:tgtEl>
                                      </p:cBhvr>
                                    </p:animEffect>
                                  </p:childTnLst>
                                </p:cTn>
                              </p:par>
                            </p:childTnLst>
                          </p:cTn>
                        </p:par>
                      </p:childTnLst>
                    </p:cTn>
                  </p:par>
                  <p:par>
                    <p:cTn id="1378" fill="hold">
                      <p:stCondLst>
                        <p:cond delay="indefinite"/>
                      </p:stCondLst>
                      <p:childTnLst>
                        <p:par>
                          <p:cTn id="1379" fill="hold">
                            <p:stCondLst>
                              <p:cond delay="0"/>
                            </p:stCondLst>
                            <p:childTnLst>
                              <p:par>
                                <p:cTn id="1380" nodeType="clickEffect" fill="hold" presetClass="exit" presetID="10">
                                  <p:stCondLst>
                                    <p:cond delay="0"/>
                                  </p:stCondLst>
                                  <p:childTnLst>
                                    <p:animEffect filter="fade" transition="in">
                                      <p:cBhvr additive="repl">
                                        <p:cTn id="1381" dur="500"/>
                                        <p:tgtEl>
                                          <p:spTgt spid="547"/>
                                        </p:tgtEl>
                                      </p:cBhvr>
                                    </p:animEffect>
                                    <p:set>
                                      <p:cBhvr>
                                        <p:cTn id="1382" dur="1" fill="hold">
                                          <p:stCondLst>
                                            <p:cond delay="499"/>
                                          </p:stCondLst>
                                        </p:cTn>
                                        <p:tgtEl>
                                          <p:spTgt spid="547"/>
                                        </p:tgtEl>
                                        <p:attrNameLst>
                                          <p:attrName>style.visibility</p:attrName>
                                        </p:attrNameLst>
                                      </p:cBhvr>
                                      <p:to>
                                        <p:strVal val="hidden"/>
                                      </p:to>
                                    </p:set>
                                  </p:childTnLst>
                                </p:cTn>
                              </p:par>
                            </p:childTnLst>
                          </p:cTn>
                        </p:par>
                        <p:par>
                          <p:cTn id="1383" fill="hold">
                            <p:stCondLst>
                              <p:cond delay="500"/>
                            </p:stCondLst>
                            <p:childTnLst>
                              <p:par>
                                <p:cTn id="1384" nodeType="afterEffect" fill="hold" presetClass="entr" presetID="10">
                                  <p:stCondLst>
                                    <p:cond delay="0"/>
                                  </p:stCondLst>
                                  <p:childTnLst>
                                    <p:set>
                                      <p:cBhvr>
                                        <p:cTn id="1385" dur="1" fill="hold">
                                          <p:stCondLst>
                                            <p:cond delay="0"/>
                                          </p:stCondLst>
                                        </p:cTn>
                                        <p:tgtEl>
                                          <p:spTgt spid="549"/>
                                        </p:tgtEl>
                                        <p:attrNameLst>
                                          <p:attrName>style.visibility</p:attrName>
                                        </p:attrNameLst>
                                      </p:cBhvr>
                                      <p:to>
                                        <p:strVal val="visible"/>
                                      </p:to>
                                    </p:set>
                                    <p:animEffect filter="fade" transition="in">
                                      <p:cBhvr additive="repl">
                                        <p:cTn id="1386" dur="500"/>
                                        <p:tgtEl>
                                          <p:spTgt spid="549"/>
                                        </p:tgtEl>
                                      </p:cBhvr>
                                    </p:animEffect>
                                  </p:childTnLst>
                                </p:cTn>
                              </p:par>
                            </p:childTnLst>
                          </p:cTn>
                        </p:par>
                      </p:childTnLst>
                    </p:cTn>
                  </p:par>
                  <p:par>
                    <p:cTn id="1387" fill="hold">
                      <p:stCondLst>
                        <p:cond delay="indefinite"/>
                      </p:stCondLst>
                      <p:childTnLst>
                        <p:par>
                          <p:cTn id="1388" fill="hold">
                            <p:stCondLst>
                              <p:cond delay="0"/>
                            </p:stCondLst>
                            <p:childTnLst>
                              <p:par>
                                <p:cTn id="1389" nodeType="clickEffect" fill="hold" presetClass="exit" presetID="10">
                                  <p:stCondLst>
                                    <p:cond delay="0"/>
                                  </p:stCondLst>
                                  <p:childTnLst>
                                    <p:animEffect filter="fade" transition="in">
                                      <p:cBhvr additive="repl">
                                        <p:cTn id="1390" dur="500"/>
                                        <p:tgtEl>
                                          <p:spTgt spid="549"/>
                                        </p:tgtEl>
                                      </p:cBhvr>
                                    </p:animEffect>
                                    <p:set>
                                      <p:cBhvr>
                                        <p:cTn id="1391" dur="1" fill="hold">
                                          <p:stCondLst>
                                            <p:cond delay="499"/>
                                          </p:stCondLst>
                                        </p:cTn>
                                        <p:tgtEl>
                                          <p:spTgt spid="549"/>
                                        </p:tgtEl>
                                        <p:attrNameLst>
                                          <p:attrName>style.visibility</p:attrName>
                                        </p:attrNameLst>
                                      </p:cBhvr>
                                      <p:to>
                                        <p:strVal val="hidden"/>
                                      </p:to>
                                    </p:set>
                                  </p:childTnLst>
                                </p:cTn>
                              </p:par>
                              <p:par>
                                <p:cTn id="1392" nodeType="withEffect" fill="hold" presetClass="entr" presetID="10">
                                  <p:stCondLst>
                                    <p:cond delay="0"/>
                                  </p:stCondLst>
                                  <p:childTnLst>
                                    <p:set>
                                      <p:cBhvr>
                                        <p:cTn id="1393" dur="1" fill="hold">
                                          <p:stCondLst>
                                            <p:cond delay="0"/>
                                          </p:stCondLst>
                                        </p:cTn>
                                        <p:tgtEl>
                                          <p:spTgt spid="550"/>
                                        </p:tgtEl>
                                        <p:attrNameLst>
                                          <p:attrName>style.visibility</p:attrName>
                                        </p:attrNameLst>
                                      </p:cBhvr>
                                      <p:to>
                                        <p:strVal val="visible"/>
                                      </p:to>
                                    </p:set>
                                    <p:animEffect filter="fade" transition="in">
                                      <p:cBhvr additive="repl">
                                        <p:cTn id="1394" dur="500"/>
                                        <p:tgtEl>
                                          <p:spTgt spid="550"/>
                                        </p:tgtEl>
                                      </p:cBhvr>
                                    </p:animEffect>
                                  </p:childTnLst>
                                </p:cTn>
                              </p:par>
                            </p:childTnLst>
                          </p:cTn>
                        </p:par>
                      </p:childTnLst>
                    </p:cTn>
                  </p:par>
                  <p:par>
                    <p:cTn id="1395" fill="hold">
                      <p:stCondLst>
                        <p:cond delay="indefinite"/>
                      </p:stCondLst>
                      <p:childTnLst>
                        <p:par>
                          <p:cTn id="1396" fill="hold">
                            <p:stCondLst>
                              <p:cond delay="0"/>
                            </p:stCondLst>
                            <p:childTnLst>
                              <p:par>
                                <p:cTn id="1397" nodeType="clickEffect" fill="hold" presetClass="exit" presetID="10">
                                  <p:stCondLst>
                                    <p:cond delay="0"/>
                                  </p:stCondLst>
                                  <p:childTnLst>
                                    <p:animEffect filter="fade" transition="in">
                                      <p:cBhvr additive="repl">
                                        <p:cTn id="1398" dur="500"/>
                                        <p:tgtEl>
                                          <p:spTgt spid="550"/>
                                        </p:tgtEl>
                                      </p:cBhvr>
                                    </p:animEffect>
                                    <p:set>
                                      <p:cBhvr>
                                        <p:cTn id="1399" dur="1" fill="hold">
                                          <p:stCondLst>
                                            <p:cond delay="499"/>
                                          </p:stCondLst>
                                        </p:cTn>
                                        <p:tgtEl>
                                          <p:spTgt spid="550"/>
                                        </p:tgtEl>
                                        <p:attrNameLst>
                                          <p:attrName>style.visibility</p:attrName>
                                        </p:attrNameLst>
                                      </p:cBhvr>
                                      <p:to>
                                        <p:strVal val="hidden"/>
                                      </p:to>
                                    </p:set>
                                  </p:childTnLst>
                                </p:cTn>
                              </p:par>
                              <p:par>
                                <p:cTn id="1400" nodeType="withEffect" fill="hold" presetClass="exit" presetID="10">
                                  <p:stCondLst>
                                    <p:cond delay="0"/>
                                  </p:stCondLst>
                                  <p:childTnLst>
                                    <p:animEffect filter="fade" transition="in">
                                      <p:cBhvr additive="repl">
                                        <p:cTn id="1401" dur="500"/>
                                        <p:tgtEl>
                                          <p:spTgt spid="548"/>
                                        </p:tgtEl>
                                      </p:cBhvr>
                                    </p:animEffect>
                                    <p:set>
                                      <p:cBhvr>
                                        <p:cTn id="1402" dur="1" fill="hold">
                                          <p:stCondLst>
                                            <p:cond delay="499"/>
                                          </p:stCondLst>
                                        </p:cTn>
                                        <p:tgtEl>
                                          <p:spTgt spid="548"/>
                                        </p:tgtEl>
                                        <p:attrNameLst>
                                          <p:attrName>style.visibility</p:attrName>
                                        </p:attrNameLst>
                                      </p:cBhvr>
                                      <p:to>
                                        <p:strVal val="hidden"/>
                                      </p:to>
                                    </p:set>
                                  </p:childTnLst>
                                </p:cTn>
                              </p:par>
                            </p:childTnLst>
                          </p:cTn>
                        </p:par>
                        <p:par>
                          <p:cTn id="1403" fill="hold">
                            <p:stCondLst>
                              <p:cond delay="500"/>
                            </p:stCondLst>
                            <p:childTnLst>
                              <p:par>
                                <p:cTn id="1404" nodeType="afterEffect" fill="hold" presetClass="entr" presetID="10">
                                  <p:stCondLst>
                                    <p:cond delay="0"/>
                                  </p:stCondLst>
                                  <p:childTnLst>
                                    <p:set>
                                      <p:cBhvr>
                                        <p:cTn id="1405" dur="1" fill="hold">
                                          <p:stCondLst>
                                            <p:cond delay="0"/>
                                          </p:stCondLst>
                                        </p:cTn>
                                        <p:tgtEl>
                                          <p:spTgt spid="551"/>
                                        </p:tgtEl>
                                        <p:attrNameLst>
                                          <p:attrName>style.visibility</p:attrName>
                                        </p:attrNameLst>
                                      </p:cBhvr>
                                      <p:to>
                                        <p:strVal val="visible"/>
                                      </p:to>
                                    </p:set>
                                    <p:animEffect filter="fade" transition="in">
                                      <p:cBhvr additive="repl">
                                        <p:cTn id="1406" dur="500"/>
                                        <p:tgtEl>
                                          <p:spTgt spid="551"/>
                                        </p:tgtEl>
                                      </p:cBhvr>
                                    </p:animEffect>
                                  </p:childTnLst>
                                </p:cTn>
                              </p:par>
                            </p:childTnLst>
                          </p:cTn>
                        </p:par>
                      </p:childTnLst>
                    </p:cTn>
                  </p:par>
                  <p:par>
                    <p:cTn id="1407" fill="hold">
                      <p:stCondLst>
                        <p:cond delay="indefinite"/>
                      </p:stCondLst>
                      <p:childTnLst>
                        <p:par>
                          <p:cTn id="1408" fill="hold">
                            <p:stCondLst>
                              <p:cond delay="0"/>
                            </p:stCondLst>
                            <p:childTnLst>
                              <p:par>
                                <p:cTn id="1409" nodeType="clickEffect" fill="hold" presetClass="entr" presetID="10">
                                  <p:stCondLst>
                                    <p:cond delay="0"/>
                                  </p:stCondLst>
                                  <p:childTnLst>
                                    <p:set>
                                      <p:cBhvr>
                                        <p:cTn id="1410" dur="1" fill="hold">
                                          <p:stCondLst>
                                            <p:cond delay="0"/>
                                          </p:stCondLst>
                                        </p:cTn>
                                        <p:tgtEl>
                                          <p:spTgt spid="554"/>
                                        </p:tgtEl>
                                        <p:attrNameLst>
                                          <p:attrName>style.visibility</p:attrName>
                                        </p:attrNameLst>
                                      </p:cBhvr>
                                      <p:to>
                                        <p:strVal val="visible"/>
                                      </p:to>
                                    </p:set>
                                    <p:animEffect filter="fade" transition="in">
                                      <p:cBhvr additive="repl">
                                        <p:cTn id="1411" dur="500"/>
                                        <p:tgtEl>
                                          <p:spTgt spid="554"/>
                                        </p:tgtEl>
                                      </p:cBhvr>
                                    </p:animEffect>
                                  </p:childTnLst>
                                </p:cTn>
                              </p:par>
                            </p:childTnLst>
                          </p:cTn>
                        </p:par>
                      </p:childTnLst>
                    </p:cTn>
                  </p:par>
                  <p:par>
                    <p:cTn id="1412" fill="hold">
                      <p:stCondLst>
                        <p:cond delay="indefinite"/>
                      </p:stCondLst>
                      <p:childTnLst>
                        <p:par>
                          <p:cTn id="1413" fill="hold">
                            <p:stCondLst>
                              <p:cond delay="0"/>
                            </p:stCondLst>
                            <p:childTnLst>
                              <p:par>
                                <p:cTn id="1414" nodeType="clickEffect" fill="hold" presetClass="entr" presetID="10">
                                  <p:stCondLst>
                                    <p:cond delay="0"/>
                                  </p:stCondLst>
                                  <p:childTnLst>
                                    <p:set>
                                      <p:cBhvr>
                                        <p:cTn id="1415" dur="1" fill="hold">
                                          <p:stCondLst>
                                            <p:cond delay="0"/>
                                          </p:stCondLst>
                                        </p:cTn>
                                        <p:tgtEl>
                                          <p:spTgt spid="552"/>
                                        </p:tgtEl>
                                        <p:attrNameLst>
                                          <p:attrName>style.visibility</p:attrName>
                                        </p:attrNameLst>
                                      </p:cBhvr>
                                      <p:to>
                                        <p:strVal val="visible"/>
                                      </p:to>
                                    </p:set>
                                    <p:animEffect filter="fade" transition="in">
                                      <p:cBhvr additive="repl">
                                        <p:cTn id="1416" dur="500"/>
                                        <p:tgtEl>
                                          <p:spTgt spid="552"/>
                                        </p:tgtEl>
                                      </p:cBhvr>
                                    </p:animEffect>
                                  </p:childTnLst>
                                </p:cTn>
                              </p:par>
                              <p:par>
                                <p:cTn id="1417" nodeType="withEffect" fill="hold" presetClass="entr" presetID="10">
                                  <p:stCondLst>
                                    <p:cond delay="0"/>
                                  </p:stCondLst>
                                  <p:childTnLst>
                                    <p:set>
                                      <p:cBhvr>
                                        <p:cTn id="1418" dur="1" fill="hold">
                                          <p:stCondLst>
                                            <p:cond delay="0"/>
                                          </p:stCondLst>
                                        </p:cTn>
                                        <p:tgtEl>
                                          <p:spTgt spid="553"/>
                                        </p:tgtEl>
                                        <p:attrNameLst>
                                          <p:attrName>style.visibility</p:attrName>
                                        </p:attrNameLst>
                                      </p:cBhvr>
                                      <p:to>
                                        <p:strVal val="visible"/>
                                      </p:to>
                                    </p:set>
                                    <p:animEffect filter="fade" transition="in">
                                      <p:cBhvr additive="repl">
                                        <p:cTn id="1419" dur="500"/>
                                        <p:tgtEl>
                                          <p:spTgt spid="553"/>
                                        </p:tgtEl>
                                      </p:cBhvr>
                                    </p:animEffect>
                                  </p:childTnLst>
                                </p:cTn>
                              </p:par>
                            </p:childTnLst>
                          </p:cTn>
                        </p:par>
                      </p:childTnLst>
                    </p:cTn>
                  </p:par>
                  <p:par>
                    <p:cTn id="1420" fill="hold">
                      <p:stCondLst>
                        <p:cond delay="indefinite"/>
                      </p:stCondLst>
                      <p:childTnLst>
                        <p:par>
                          <p:cTn id="1421" fill="hold">
                            <p:stCondLst>
                              <p:cond delay="0"/>
                            </p:stCondLst>
                            <p:childTnLst>
                              <p:par>
                                <p:cTn id="1422" nodeType="clickEffect" fill="hold" presetClass="exit" presetID="10">
                                  <p:stCondLst>
                                    <p:cond delay="0"/>
                                  </p:stCondLst>
                                  <p:childTnLst>
                                    <p:animEffect filter="fade" transition="in">
                                      <p:cBhvr additive="repl">
                                        <p:cTn id="1423" dur="500"/>
                                        <p:tgtEl>
                                          <p:spTgt spid="552"/>
                                        </p:tgtEl>
                                      </p:cBhvr>
                                    </p:animEffect>
                                    <p:set>
                                      <p:cBhvr>
                                        <p:cTn id="1424" dur="1" fill="hold">
                                          <p:stCondLst>
                                            <p:cond delay="499"/>
                                          </p:stCondLst>
                                        </p:cTn>
                                        <p:tgtEl>
                                          <p:spTgt spid="552"/>
                                        </p:tgtEl>
                                        <p:attrNameLst>
                                          <p:attrName>style.visibility</p:attrName>
                                        </p:attrNameLst>
                                      </p:cBhvr>
                                      <p:to>
                                        <p:strVal val="hidden"/>
                                      </p:to>
                                    </p:set>
                                  </p:childTnLst>
                                </p:cTn>
                              </p:par>
                              <p:par>
                                <p:cTn id="1425" nodeType="withEffect" fill="hold" presetClass="entr" presetID="10">
                                  <p:stCondLst>
                                    <p:cond delay="0"/>
                                  </p:stCondLst>
                                  <p:childTnLst>
                                    <p:set>
                                      <p:cBhvr>
                                        <p:cTn id="1426" dur="1" fill="hold">
                                          <p:stCondLst>
                                            <p:cond delay="0"/>
                                          </p:stCondLst>
                                        </p:cTn>
                                        <p:tgtEl>
                                          <p:spTgt spid="555"/>
                                        </p:tgtEl>
                                        <p:attrNameLst>
                                          <p:attrName>style.visibility</p:attrName>
                                        </p:attrNameLst>
                                      </p:cBhvr>
                                      <p:to>
                                        <p:strVal val="visible"/>
                                      </p:to>
                                    </p:set>
                                    <p:animEffect filter="fade" transition="in">
                                      <p:cBhvr additive="repl">
                                        <p:cTn id="1427" dur="500"/>
                                        <p:tgtEl>
                                          <p:spTgt spid="555"/>
                                        </p:tgtEl>
                                      </p:cBhvr>
                                    </p:animEffect>
                                  </p:childTnLst>
                                </p:cTn>
                              </p:par>
                            </p:childTnLst>
                          </p:cTn>
                        </p:par>
                      </p:childTnLst>
                    </p:cTn>
                  </p:par>
                  <p:par>
                    <p:cTn id="1428" fill="hold">
                      <p:stCondLst>
                        <p:cond delay="indefinite"/>
                      </p:stCondLst>
                      <p:childTnLst>
                        <p:par>
                          <p:cTn id="1429" fill="hold">
                            <p:stCondLst>
                              <p:cond delay="0"/>
                            </p:stCondLst>
                            <p:childTnLst>
                              <p:par>
                                <p:cTn id="1430" nodeType="clickEffect" fill="hold" presetClass="exit" presetID="10">
                                  <p:stCondLst>
                                    <p:cond delay="0"/>
                                  </p:stCondLst>
                                  <p:childTnLst>
                                    <p:animEffect filter="fade" transition="in">
                                      <p:cBhvr additive="repl">
                                        <p:cTn id="1431" dur="500"/>
                                        <p:tgtEl>
                                          <p:spTgt spid="555"/>
                                        </p:tgtEl>
                                      </p:cBhvr>
                                    </p:animEffect>
                                    <p:set>
                                      <p:cBhvr>
                                        <p:cTn id="1432" dur="1" fill="hold">
                                          <p:stCondLst>
                                            <p:cond delay="499"/>
                                          </p:stCondLst>
                                        </p:cTn>
                                        <p:tgtEl>
                                          <p:spTgt spid="555"/>
                                        </p:tgtEl>
                                        <p:attrNameLst>
                                          <p:attrName>style.visibility</p:attrName>
                                        </p:attrNameLst>
                                      </p:cBhvr>
                                      <p:to>
                                        <p:strVal val="hidden"/>
                                      </p:to>
                                    </p:set>
                                  </p:childTnLst>
                                </p:cTn>
                              </p:par>
                              <p:par>
                                <p:cTn id="1433" nodeType="withEffect" fill="hold" presetClass="exit" presetID="10">
                                  <p:stCondLst>
                                    <p:cond delay="0"/>
                                  </p:stCondLst>
                                  <p:childTnLst>
                                    <p:animEffect filter="fade" transition="in">
                                      <p:cBhvr additive="repl">
                                        <p:cTn id="1434" dur="500"/>
                                        <p:tgtEl>
                                          <p:spTgt spid="553"/>
                                        </p:tgtEl>
                                      </p:cBhvr>
                                    </p:animEffect>
                                    <p:set>
                                      <p:cBhvr>
                                        <p:cTn id="1435" dur="1" fill="hold">
                                          <p:stCondLst>
                                            <p:cond delay="499"/>
                                          </p:stCondLst>
                                        </p:cTn>
                                        <p:tgtEl>
                                          <p:spTgt spid="553"/>
                                        </p:tgtEl>
                                        <p:attrNameLst>
                                          <p:attrName>style.visibility</p:attrName>
                                        </p:attrNameLst>
                                      </p:cBhvr>
                                      <p:to>
                                        <p:strVal val="hidden"/>
                                      </p:to>
                                    </p:set>
                                  </p:childTnLst>
                                </p:cTn>
                              </p:par>
                            </p:childTnLst>
                          </p:cTn>
                        </p:par>
                        <p:par>
                          <p:cTn id="1436" fill="hold">
                            <p:stCondLst>
                              <p:cond delay="500"/>
                            </p:stCondLst>
                            <p:childTnLst>
                              <p:par>
                                <p:cTn id="1437" nodeType="afterEffect" fill="hold" presetClass="entr" presetID="10">
                                  <p:stCondLst>
                                    <p:cond delay="0"/>
                                  </p:stCondLst>
                                  <p:childTnLst>
                                    <p:set>
                                      <p:cBhvr>
                                        <p:cTn id="1438" dur="1" fill="hold">
                                          <p:stCondLst>
                                            <p:cond delay="0"/>
                                          </p:stCondLst>
                                        </p:cTn>
                                        <p:tgtEl>
                                          <p:spTgt spid="557"/>
                                        </p:tgtEl>
                                        <p:attrNameLst>
                                          <p:attrName>style.visibility</p:attrName>
                                        </p:attrNameLst>
                                      </p:cBhvr>
                                      <p:to>
                                        <p:strVal val="visible"/>
                                      </p:to>
                                    </p:set>
                                    <p:animEffect filter="fade" transition="in">
                                      <p:cBhvr additive="repl">
                                        <p:cTn id="1439" dur="500"/>
                                        <p:tgtEl>
                                          <p:spTgt spid="557"/>
                                        </p:tgtEl>
                                      </p:cBhvr>
                                    </p:animEffect>
                                  </p:childTnLst>
                                </p:cTn>
                              </p:par>
                            </p:childTnLst>
                          </p:cTn>
                        </p:par>
                      </p:childTnLst>
                    </p:cTn>
                  </p:par>
                  <p:par>
                    <p:cTn id="1440" fill="hold">
                      <p:stCondLst>
                        <p:cond delay="indefinite"/>
                      </p:stCondLst>
                      <p:childTnLst>
                        <p:par>
                          <p:cTn id="1441" fill="hold">
                            <p:stCondLst>
                              <p:cond delay="0"/>
                            </p:stCondLst>
                            <p:childTnLst>
                              <p:par>
                                <p:cTn id="1442" nodeType="clickEffect" fill="hold" presetClass="entr" presetID="10">
                                  <p:stCondLst>
                                    <p:cond delay="0"/>
                                  </p:stCondLst>
                                  <p:childTnLst>
                                    <p:set>
                                      <p:cBhvr>
                                        <p:cTn id="1443" dur="1" fill="hold">
                                          <p:stCondLst>
                                            <p:cond delay="0"/>
                                          </p:stCondLst>
                                        </p:cTn>
                                        <p:tgtEl>
                                          <p:spTgt spid="556"/>
                                        </p:tgtEl>
                                        <p:attrNameLst>
                                          <p:attrName>style.visibility</p:attrName>
                                        </p:attrNameLst>
                                      </p:cBhvr>
                                      <p:to>
                                        <p:strVal val="visible"/>
                                      </p:to>
                                    </p:set>
                                    <p:animEffect filter="fade" transition="in">
                                      <p:cBhvr additive="repl">
                                        <p:cTn id="1444" dur="500"/>
                                        <p:tgtEl>
                                          <p:spTgt spid="556"/>
                                        </p:tgtEl>
                                      </p:cBhvr>
                                    </p:animEffect>
                                  </p:childTnLst>
                                </p:cTn>
                              </p:par>
                            </p:childTnLst>
                          </p:cTn>
                        </p:par>
                      </p:childTnLst>
                    </p:cTn>
                  </p:par>
                  <p:par>
                    <p:cTn id="1445" fill="hold">
                      <p:stCondLst>
                        <p:cond delay="indefinite"/>
                      </p:stCondLst>
                      <p:childTnLst>
                        <p:par>
                          <p:cTn id="1446" fill="hold">
                            <p:stCondLst>
                              <p:cond delay="0"/>
                            </p:stCondLst>
                            <p:childTnLst>
                              <p:par>
                                <p:cTn id="1447" nodeType="clickEffect" fill="hold" presetClass="entr" presetID="10">
                                  <p:stCondLst>
                                    <p:cond delay="0"/>
                                  </p:stCondLst>
                                  <p:childTnLst>
                                    <p:set>
                                      <p:cBhvr>
                                        <p:cTn id="1448" dur="1" fill="hold">
                                          <p:stCondLst>
                                            <p:cond delay="0"/>
                                          </p:stCondLst>
                                        </p:cTn>
                                        <p:tgtEl>
                                          <p:spTgt spid="558"/>
                                        </p:tgtEl>
                                        <p:attrNameLst>
                                          <p:attrName>style.visibility</p:attrName>
                                        </p:attrNameLst>
                                      </p:cBhvr>
                                      <p:to>
                                        <p:strVal val="visible"/>
                                      </p:to>
                                    </p:set>
                                    <p:animEffect filter="fade" transition="in">
                                      <p:cBhvr additive="repl">
                                        <p:cTn id="1449" dur="500"/>
                                        <p:tgtEl>
                                          <p:spTgt spid="558"/>
                                        </p:tgtEl>
                                      </p:cBhvr>
                                    </p:animEffect>
                                  </p:childTnLst>
                                </p:cTn>
                              </p:par>
                            </p:childTnLst>
                          </p:cTn>
                        </p:par>
                      </p:childTnLst>
                    </p:cTn>
                  </p:par>
                  <p:par>
                    <p:cTn id="1450" fill="hold">
                      <p:stCondLst>
                        <p:cond delay="indefinite"/>
                      </p:stCondLst>
                      <p:childTnLst>
                        <p:par>
                          <p:cTn id="1451" fill="hold">
                            <p:stCondLst>
                              <p:cond delay="0"/>
                            </p:stCondLst>
                            <p:childTnLst>
                              <p:par>
                                <p:cTn id="1452" nodeType="clickEffect" fill="hold" presetClass="exit" presetID="10">
                                  <p:stCondLst>
                                    <p:cond delay="0"/>
                                  </p:stCondLst>
                                  <p:childTnLst>
                                    <p:animEffect filter="fade" transition="in">
                                      <p:cBhvr additive="repl">
                                        <p:cTn id="1453" dur="500"/>
                                        <p:tgtEl>
                                          <p:spTgt spid="558"/>
                                        </p:tgtEl>
                                      </p:cBhvr>
                                    </p:animEffect>
                                    <p:set>
                                      <p:cBhvr>
                                        <p:cTn id="1454" dur="1" fill="hold">
                                          <p:stCondLst>
                                            <p:cond delay="499"/>
                                          </p:stCondLst>
                                        </p:cTn>
                                        <p:tgtEl>
                                          <p:spTgt spid="558"/>
                                        </p:tgtEl>
                                        <p:attrNameLst>
                                          <p:attrName>style.visibility</p:attrName>
                                        </p:attrNameLst>
                                      </p:cBhvr>
                                      <p:to>
                                        <p:strVal val="hidden"/>
                                      </p:to>
                                    </p:set>
                                  </p:childTnLst>
                                </p:cTn>
                              </p:par>
                              <p:par>
                                <p:cTn id="1455" nodeType="withEffect" fill="hold" presetClass="exit" presetID="10">
                                  <p:stCondLst>
                                    <p:cond delay="0"/>
                                  </p:stCondLst>
                                  <p:childTnLst>
                                    <p:animEffect filter="fade" transition="in">
                                      <p:cBhvr additive="repl">
                                        <p:cTn id="1456" dur="500"/>
                                        <p:tgtEl>
                                          <p:spTgt spid="556"/>
                                        </p:tgtEl>
                                      </p:cBhvr>
                                    </p:animEffect>
                                    <p:set>
                                      <p:cBhvr>
                                        <p:cTn id="1457" dur="1" fill="hold">
                                          <p:stCondLst>
                                            <p:cond delay="499"/>
                                          </p:stCondLst>
                                        </p:cTn>
                                        <p:tgtEl>
                                          <p:spTgt spid="556"/>
                                        </p:tgtEl>
                                        <p:attrNameLst>
                                          <p:attrName>style.visibility</p:attrName>
                                        </p:attrNameLst>
                                      </p:cBhvr>
                                      <p:to>
                                        <p:strVal val="hidden"/>
                                      </p:to>
                                    </p:set>
                                  </p:childTnLst>
                                </p:cTn>
                              </p:par>
                            </p:childTnLst>
                          </p:cTn>
                        </p:par>
                      </p:childTnLst>
                    </p:cTn>
                  </p:par>
                  <p:par>
                    <p:cTn id="1458" fill="hold">
                      <p:stCondLst>
                        <p:cond delay="indefinite"/>
                      </p:stCondLst>
                      <p:childTnLst>
                        <p:par>
                          <p:cTn id="1459" fill="hold">
                            <p:stCondLst>
                              <p:cond delay="0"/>
                            </p:stCondLst>
                            <p:childTnLst>
                              <p:par>
                                <p:cTn id="1460" nodeType="clickEffect" fill="hold" presetClass="entr" presetID="10">
                                  <p:stCondLst>
                                    <p:cond delay="0"/>
                                  </p:stCondLst>
                                  <p:childTnLst>
                                    <p:set>
                                      <p:cBhvr>
                                        <p:cTn id="1461" dur="1" fill="hold">
                                          <p:stCondLst>
                                            <p:cond delay="0"/>
                                          </p:stCondLst>
                                        </p:cTn>
                                        <p:tgtEl>
                                          <p:spTgt spid="559"/>
                                        </p:tgtEl>
                                        <p:attrNameLst>
                                          <p:attrName>style.visibility</p:attrName>
                                        </p:attrNameLst>
                                      </p:cBhvr>
                                      <p:to>
                                        <p:strVal val="visible"/>
                                      </p:to>
                                    </p:set>
                                    <p:animEffect filter="fade" transition="in">
                                      <p:cBhvr additive="repl">
                                        <p:cTn id="1462" dur="500"/>
                                        <p:tgtEl>
                                          <p:spTgt spid="559"/>
                                        </p:tgtEl>
                                      </p:cBhvr>
                                    </p:animEffect>
                                  </p:childTnLst>
                                </p:cTn>
                              </p:par>
                            </p:childTnLst>
                          </p:cTn>
                        </p:par>
                      </p:childTnLst>
                    </p:cTn>
                  </p:par>
                  <p:par>
                    <p:cTn id="1463" fill="hold">
                      <p:stCondLst>
                        <p:cond delay="indefinite"/>
                      </p:stCondLst>
                      <p:childTnLst>
                        <p:par>
                          <p:cTn id="1464" fill="hold">
                            <p:stCondLst>
                              <p:cond delay="0"/>
                            </p:stCondLst>
                            <p:childTnLst>
                              <p:par>
                                <p:cTn id="1465" nodeType="clickEffect" fill="hold" presetClass="entr" presetID="10">
                                  <p:stCondLst>
                                    <p:cond delay="0"/>
                                  </p:stCondLst>
                                  <p:childTnLst>
                                    <p:set>
                                      <p:cBhvr>
                                        <p:cTn id="1466" dur="1" fill="hold">
                                          <p:stCondLst>
                                            <p:cond delay="0"/>
                                          </p:stCondLst>
                                        </p:cTn>
                                        <p:tgtEl>
                                          <p:spTgt spid="560"/>
                                        </p:tgtEl>
                                        <p:attrNameLst>
                                          <p:attrName>style.visibility</p:attrName>
                                        </p:attrNameLst>
                                      </p:cBhvr>
                                      <p:to>
                                        <p:strVal val="visible"/>
                                      </p:to>
                                    </p:set>
                                    <p:animEffect filter="fade" transition="in">
                                      <p:cBhvr additive="repl">
                                        <p:cTn id="1467" dur="500"/>
                                        <p:tgtEl>
                                          <p:spTgt spid="560"/>
                                        </p:tgtEl>
                                      </p:cBhvr>
                                    </p:animEffect>
                                  </p:childTnLst>
                                </p:cTn>
                              </p:par>
                            </p:childTnLst>
                          </p:cTn>
                        </p:par>
                      </p:childTnLst>
                    </p:cTn>
                  </p:par>
                  <p:par>
                    <p:cTn id="1468" fill="hold">
                      <p:stCondLst>
                        <p:cond delay="indefinite"/>
                      </p:stCondLst>
                      <p:childTnLst>
                        <p:par>
                          <p:cTn id="1469" fill="hold">
                            <p:stCondLst>
                              <p:cond delay="0"/>
                            </p:stCondLst>
                            <p:childTnLst>
                              <p:par>
                                <p:cTn id="1470" nodeType="clickEffect" fill="hold" presetClass="entr" presetID="10">
                                  <p:stCondLst>
                                    <p:cond delay="0"/>
                                  </p:stCondLst>
                                  <p:childTnLst>
                                    <p:set>
                                      <p:cBhvr>
                                        <p:cTn id="1471" dur="1" fill="hold">
                                          <p:stCondLst>
                                            <p:cond delay="0"/>
                                          </p:stCondLst>
                                        </p:cTn>
                                        <p:tgtEl>
                                          <p:spTgt spid="561"/>
                                        </p:tgtEl>
                                        <p:attrNameLst>
                                          <p:attrName>style.visibility</p:attrName>
                                        </p:attrNameLst>
                                      </p:cBhvr>
                                      <p:to>
                                        <p:strVal val="visible"/>
                                      </p:to>
                                    </p:set>
                                    <p:animEffect filter="fade" transition="in">
                                      <p:cBhvr additive="repl">
                                        <p:cTn id="1472" dur="500"/>
                                        <p:tgtEl>
                                          <p:spTgt spid="561"/>
                                        </p:tgtEl>
                                      </p:cBhvr>
                                    </p:animEffect>
                                  </p:childTnLst>
                                </p:cTn>
                              </p:par>
                            </p:childTnLst>
                          </p:cTn>
                        </p:par>
                      </p:childTnLst>
                    </p:cTn>
                  </p:par>
                  <p:par>
                    <p:cTn id="1473" fill="hold">
                      <p:stCondLst>
                        <p:cond delay="indefinite"/>
                      </p:stCondLst>
                      <p:childTnLst>
                        <p:par>
                          <p:cTn id="1474" fill="hold">
                            <p:stCondLst>
                              <p:cond delay="0"/>
                            </p:stCondLst>
                            <p:childTnLst>
                              <p:par>
                                <p:cTn id="1475" nodeType="clickEffect" fill="hold" presetClass="exit" presetID="10">
                                  <p:stCondLst>
                                    <p:cond delay="0"/>
                                  </p:stCondLst>
                                  <p:childTnLst>
                                    <p:animEffect filter="fade" transition="in">
                                      <p:cBhvr additive="repl">
                                        <p:cTn id="1476" dur="500"/>
                                        <p:tgtEl>
                                          <p:spTgt spid="560"/>
                                        </p:tgtEl>
                                      </p:cBhvr>
                                    </p:animEffect>
                                    <p:set>
                                      <p:cBhvr>
                                        <p:cTn id="1477" dur="1" fill="hold">
                                          <p:stCondLst>
                                            <p:cond delay="499"/>
                                          </p:stCondLst>
                                        </p:cTn>
                                        <p:tgtEl>
                                          <p:spTgt spid="560"/>
                                        </p:tgtEl>
                                        <p:attrNameLst>
                                          <p:attrName>style.visibility</p:attrName>
                                        </p:attrNameLst>
                                      </p:cBhvr>
                                      <p:to>
                                        <p:strVal val="hidden"/>
                                      </p:to>
                                    </p:set>
                                  </p:childTnLst>
                                </p:cTn>
                              </p:par>
                              <p:par>
                                <p:cTn id="1478" nodeType="withEffect" fill="hold" presetClass="exit" presetID="10">
                                  <p:stCondLst>
                                    <p:cond delay="0"/>
                                  </p:stCondLst>
                                  <p:childTnLst>
                                    <p:animEffect filter="fade" transition="in">
                                      <p:cBhvr additive="repl">
                                        <p:cTn id="1479" dur="500"/>
                                        <p:tgtEl>
                                          <p:spTgt spid="561"/>
                                        </p:tgtEl>
                                      </p:cBhvr>
                                    </p:animEffect>
                                    <p:set>
                                      <p:cBhvr>
                                        <p:cTn id="1480" dur="1" fill="hold">
                                          <p:stCondLst>
                                            <p:cond delay="499"/>
                                          </p:stCondLst>
                                        </p:cTn>
                                        <p:tgtEl>
                                          <p:spTgt spid="561"/>
                                        </p:tgtEl>
                                        <p:attrNameLst>
                                          <p:attrName>style.visibility</p:attrName>
                                        </p:attrNameLst>
                                      </p:cBhvr>
                                      <p:to>
                                        <p:strVal val="hidden"/>
                                      </p:to>
                                    </p:set>
                                  </p:childTnLst>
                                </p:cTn>
                              </p:par>
                            </p:childTnLst>
                          </p:cTn>
                        </p:par>
                      </p:childTnLst>
                    </p:cTn>
                  </p:par>
                  <p:par>
                    <p:cTn id="1481" fill="hold">
                      <p:stCondLst>
                        <p:cond delay="indefinite"/>
                      </p:stCondLst>
                      <p:childTnLst>
                        <p:par>
                          <p:cTn id="1482" fill="hold">
                            <p:stCondLst>
                              <p:cond delay="0"/>
                            </p:stCondLst>
                            <p:childTnLst>
                              <p:par>
                                <p:cTn id="1483" nodeType="clickEffect" fill="hold" presetClass="entr" presetID="10">
                                  <p:stCondLst>
                                    <p:cond delay="0"/>
                                  </p:stCondLst>
                                  <p:childTnLst>
                                    <p:set>
                                      <p:cBhvr>
                                        <p:cTn id="1484" dur="1" fill="hold">
                                          <p:stCondLst>
                                            <p:cond delay="0"/>
                                          </p:stCondLst>
                                        </p:cTn>
                                        <p:tgtEl>
                                          <p:spTgt spid="562"/>
                                        </p:tgtEl>
                                        <p:attrNameLst>
                                          <p:attrName>style.visibility</p:attrName>
                                        </p:attrNameLst>
                                      </p:cBhvr>
                                      <p:to>
                                        <p:strVal val="visible"/>
                                      </p:to>
                                    </p:set>
                                    <p:animEffect filter="fade" transition="in">
                                      <p:cBhvr additive="repl">
                                        <p:cTn id="1485" dur="500"/>
                                        <p:tgtEl>
                                          <p:spTgt spid="562"/>
                                        </p:tgtEl>
                                      </p:cBhvr>
                                    </p:animEffect>
                                  </p:childTnLst>
                                </p:cTn>
                              </p:par>
                            </p:childTnLst>
                          </p:cTn>
                        </p:par>
                      </p:childTnLst>
                    </p:cTn>
                  </p:par>
                  <p:par>
                    <p:cTn id="1486" fill="hold">
                      <p:stCondLst>
                        <p:cond delay="indefinite"/>
                      </p:stCondLst>
                      <p:childTnLst>
                        <p:par>
                          <p:cTn id="1487" fill="hold">
                            <p:stCondLst>
                              <p:cond delay="0"/>
                            </p:stCondLst>
                            <p:childTnLst>
                              <p:par>
                                <p:cTn id="1488" nodeType="clickEffect" fill="hold" presetClass="entr" presetID="10">
                                  <p:stCondLst>
                                    <p:cond delay="0"/>
                                  </p:stCondLst>
                                  <p:childTnLst>
                                    <p:set>
                                      <p:cBhvr>
                                        <p:cTn id="1489" dur="1" fill="hold">
                                          <p:stCondLst>
                                            <p:cond delay="0"/>
                                          </p:stCondLst>
                                        </p:cTn>
                                        <p:tgtEl>
                                          <p:spTgt spid="563"/>
                                        </p:tgtEl>
                                        <p:attrNameLst>
                                          <p:attrName>style.visibility</p:attrName>
                                        </p:attrNameLst>
                                      </p:cBhvr>
                                      <p:to>
                                        <p:strVal val="visible"/>
                                      </p:to>
                                    </p:set>
                                    <p:animEffect filter="fade" transition="in">
                                      <p:cBhvr additive="repl">
                                        <p:cTn id="1490" dur="500"/>
                                        <p:tgtEl>
                                          <p:spTgt spid="563"/>
                                        </p:tgtEl>
                                      </p:cBhvr>
                                    </p:animEffect>
                                  </p:childTnLst>
                                </p:cTn>
                              </p:par>
                            </p:childTnLst>
                          </p:cTn>
                        </p:par>
                      </p:childTnLst>
                    </p:cTn>
                  </p:par>
                  <p:par>
                    <p:cTn id="1491" fill="hold">
                      <p:stCondLst>
                        <p:cond delay="indefinite"/>
                      </p:stCondLst>
                      <p:childTnLst>
                        <p:par>
                          <p:cTn id="1492" fill="hold">
                            <p:stCondLst>
                              <p:cond delay="0"/>
                            </p:stCondLst>
                            <p:childTnLst>
                              <p:par>
                                <p:cTn id="1493" nodeType="clickEffect" fill="hold" presetClass="entr" presetID="10">
                                  <p:stCondLst>
                                    <p:cond delay="0"/>
                                  </p:stCondLst>
                                  <p:childTnLst>
                                    <p:set>
                                      <p:cBhvr>
                                        <p:cTn id="1494" dur="1" fill="hold">
                                          <p:stCondLst>
                                            <p:cond delay="0"/>
                                          </p:stCondLst>
                                        </p:cTn>
                                        <p:tgtEl>
                                          <p:spTgt spid="564"/>
                                        </p:tgtEl>
                                        <p:attrNameLst>
                                          <p:attrName>style.visibility</p:attrName>
                                        </p:attrNameLst>
                                      </p:cBhvr>
                                      <p:to>
                                        <p:strVal val="visible"/>
                                      </p:to>
                                    </p:set>
                                    <p:animEffect filter="fade" transition="in">
                                      <p:cBhvr additive="repl">
                                        <p:cTn id="1495" dur="500"/>
                                        <p:tgtEl>
                                          <p:spTgt spid="5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MyEnglishLab</a:t>
            </a:r>
            <a:endParaRPr b="0" lang="it-IT" sz="1800" spc="-1" strike="noStrike">
              <a:solidFill>
                <a:srgbClr val="000000"/>
              </a:solidFill>
              <a:uFill>
                <a:solidFill>
                  <a:srgbClr val="ffffff"/>
                </a:solidFill>
              </a:uFill>
              <a:latin typeface="Arial"/>
            </a:endParaRPr>
          </a:p>
        </p:txBody>
      </p:sp>
      <p:sp>
        <p:nvSpPr>
          <p:cNvPr id="566" name="CustomShape 2"/>
          <p:cNvSpPr/>
          <p:nvPr/>
        </p:nvSpPr>
        <p:spPr>
          <a:xfrm>
            <a:off x="395280" y="1484640"/>
            <a:ext cx="9108720" cy="296244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3057"/>
                </a:solidFill>
                <a:uFill>
                  <a:solidFill>
                    <a:srgbClr val="ffffff"/>
                  </a:solidFill>
                </a:uFill>
                <a:latin typeface="Verdana"/>
                <a:ea typeface="Verdana"/>
              </a:rPr>
              <a:t>Reduce time checking homework and get support to pinpoint student strengths and weaknesses.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ea typeface="Verdana"/>
              </a:rPr>
              <a:t>Use continuous assessment to inform in-class teaching.</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ea typeface="Verdana"/>
              </a:rPr>
              <a:t>Provide students with another learning medium.</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ea typeface="Verdana"/>
              </a:rPr>
              <a:t>Instant feedback and advice to guide learning at home.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3057"/>
                </a:solidFill>
                <a:uFill>
                  <a:solidFill>
                    <a:srgbClr val="ffffff"/>
                  </a:solidFill>
                </a:uFill>
                <a:latin typeface="Verdana"/>
                <a:ea typeface="Verdana"/>
              </a:rPr>
              <a:t>A second opinion on student progress.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567" name="Immagine 3" descr=""/>
          <p:cNvPicPr/>
          <p:nvPr/>
        </p:nvPicPr>
        <p:blipFill>
          <a:blip r:embed="rId1"/>
          <a:stretch/>
        </p:blipFill>
        <p:spPr>
          <a:xfrm>
            <a:off x="376200" y="1581120"/>
            <a:ext cx="9153000" cy="3695400"/>
          </a:xfrm>
          <a:prstGeom prst="rect">
            <a:avLst/>
          </a:prstGeom>
          <a:ln>
            <a:noFill/>
          </a:ln>
        </p:spPr>
      </p:pic>
    </p:spTree>
  </p:cSld>
  <p:transition spd="slow">
    <p:fade thruBlk="true"/>
  </p:transition>
  <p:timing>
    <p:tnLst>
      <p:par>
        <p:cTn id="1496" dur="indefinite" restart="never" nodeType="tmRoot">
          <p:childTnLst>
            <p:seq>
              <p:cTn id="1497" dur="indefinite" nodeType="mainSeq">
                <p:childTnLst>
                  <p:par>
                    <p:cTn id="1498" fill="hold">
                      <p:stCondLst>
                        <p:cond delay="indefinite"/>
                      </p:stCondLst>
                      <p:childTnLst>
                        <p:par>
                          <p:cTn id="1499" fill="hold">
                            <p:stCondLst>
                              <p:cond delay="0"/>
                            </p:stCondLst>
                            <p:childTnLst>
                              <p:par>
                                <p:cTn id="1500" nodeType="clickEffect" fill="hold" presetClass="entr" presetID="10">
                                  <p:stCondLst>
                                    <p:cond delay="0"/>
                                  </p:stCondLst>
                                  <p:childTnLst>
                                    <p:set>
                                      <p:cBhvr>
                                        <p:cTn id="1501" dur="1" fill="hold">
                                          <p:stCondLst>
                                            <p:cond delay="0"/>
                                          </p:stCondLst>
                                        </p:cTn>
                                        <p:tgtEl>
                                          <p:spTgt spid="567"/>
                                        </p:tgtEl>
                                        <p:attrNameLst>
                                          <p:attrName>style.visibility</p:attrName>
                                        </p:attrNameLst>
                                      </p:cBhvr>
                                      <p:to>
                                        <p:strVal val="visible"/>
                                      </p:to>
                                    </p:set>
                                    <p:animEffect filter="fade" transition="in">
                                      <p:cBhvr additive="repl">
                                        <p:cTn id="1502" dur="500"/>
                                        <p:tgtEl>
                                          <p:spTgt spid="567"/>
                                        </p:tgtEl>
                                      </p:cBhvr>
                                    </p:animEffect>
                                  </p:childTnLst>
                                </p:cTn>
                              </p:par>
                            </p:childTnLst>
                          </p:cTn>
                        </p:par>
                      </p:childTnLst>
                    </p:cTn>
                  </p:par>
                  <p:par>
                    <p:cTn id="1503" fill="hold">
                      <p:stCondLst>
                        <p:cond delay="indefinite"/>
                      </p:stCondLst>
                      <p:childTnLst>
                        <p:par>
                          <p:cTn id="1504" fill="hold">
                            <p:stCondLst>
                              <p:cond delay="0"/>
                            </p:stCondLst>
                            <p:childTnLst>
                              <p:par>
                                <p:cTn id="1505" nodeType="clickEffect" fill="hold" presetClass="exit" presetID="10">
                                  <p:stCondLst>
                                    <p:cond delay="0"/>
                                  </p:stCondLst>
                                  <p:childTnLst>
                                    <p:animEffect filter="fade" transition="in">
                                      <p:cBhvr additive="repl">
                                        <p:cTn id="1506" dur="500"/>
                                        <p:tgtEl>
                                          <p:spTgt spid="567"/>
                                        </p:tgtEl>
                                      </p:cBhvr>
                                    </p:animEffect>
                                    <p:set>
                                      <p:cBhvr>
                                        <p:cTn id="1507" dur="1" fill="hold">
                                          <p:stCondLst>
                                            <p:cond delay="499"/>
                                          </p:stCondLst>
                                        </p:cTn>
                                        <p:tgtEl>
                                          <p:spTgt spid="567"/>
                                        </p:tgtEl>
                                        <p:attrNameLst>
                                          <p:attrName>style.visibility</p:attrName>
                                        </p:attrNameLst>
                                      </p:cBhvr>
                                      <p:to>
                                        <p:strVal val="hidden"/>
                                      </p:to>
                                    </p:set>
                                  </p:childTnLst>
                                </p:cTn>
                              </p:par>
                            </p:childTnLst>
                          </p:cTn>
                        </p:par>
                        <p:par>
                          <p:cTn id="1508" fill="hold">
                            <p:stCondLst>
                              <p:cond delay="500"/>
                            </p:stCondLst>
                            <p:childTnLst>
                              <p:par>
                                <p:cTn id="1509" nodeType="afterEffect" fill="hold" presetClass="entr" presetID="10">
                                  <p:stCondLst>
                                    <p:cond delay="0"/>
                                  </p:stCondLst>
                                  <p:childTnLst>
                                    <p:set>
                                      <p:cBhvr>
                                        <p:cTn id="1510" dur="1" fill="hold">
                                          <p:stCondLst>
                                            <p:cond delay="0"/>
                                          </p:stCondLst>
                                        </p:cTn>
                                        <p:tgtEl>
                                          <p:spTgt spid="566">
                                            <p:txEl>
                                              <p:pRg st="0" end="92"/>
                                            </p:txEl>
                                          </p:spTgt>
                                        </p:tgtEl>
                                        <p:attrNameLst>
                                          <p:attrName>style.visibility</p:attrName>
                                        </p:attrNameLst>
                                      </p:cBhvr>
                                      <p:to>
                                        <p:strVal val="visible"/>
                                      </p:to>
                                    </p:set>
                                    <p:animEffect filter="fade" transition="in">
                                      <p:cBhvr additive="repl">
                                        <p:cTn id="1511" dur="500"/>
                                        <p:tgtEl>
                                          <p:spTgt spid="566">
                                            <p:txEl>
                                              <p:pRg st="0" end="92"/>
                                            </p:txEl>
                                          </p:spTgt>
                                        </p:tgtEl>
                                      </p:cBhvr>
                                    </p:animEffect>
                                  </p:childTnLst>
                                </p:cTn>
                              </p:par>
                            </p:childTnLst>
                          </p:cTn>
                        </p:par>
                      </p:childTnLst>
                    </p:cTn>
                  </p:par>
                  <p:par>
                    <p:cTn id="1512" fill="hold">
                      <p:stCondLst>
                        <p:cond delay="indefinite"/>
                      </p:stCondLst>
                      <p:childTnLst>
                        <p:par>
                          <p:cTn id="1513" fill="hold">
                            <p:stCondLst>
                              <p:cond delay="0"/>
                            </p:stCondLst>
                            <p:childTnLst>
                              <p:par>
                                <p:cTn id="1514" nodeType="clickEffect" fill="hold" presetClass="entr" presetID="10">
                                  <p:stCondLst>
                                    <p:cond delay="0"/>
                                  </p:stCondLst>
                                  <p:childTnLst>
                                    <p:set>
                                      <p:cBhvr>
                                        <p:cTn id="1515" dur="1" fill="hold">
                                          <p:stCondLst>
                                            <p:cond delay="0"/>
                                          </p:stCondLst>
                                        </p:cTn>
                                        <p:tgtEl>
                                          <p:spTgt spid="566">
                                            <p:txEl>
                                              <p:pRg st="93" end="148"/>
                                            </p:txEl>
                                          </p:spTgt>
                                        </p:tgtEl>
                                        <p:attrNameLst>
                                          <p:attrName>style.visibility</p:attrName>
                                        </p:attrNameLst>
                                      </p:cBhvr>
                                      <p:to>
                                        <p:strVal val="visible"/>
                                      </p:to>
                                    </p:set>
                                    <p:animEffect filter="fade" transition="in">
                                      <p:cBhvr additive="repl">
                                        <p:cTn id="1516" dur="500"/>
                                        <p:tgtEl>
                                          <p:spTgt spid="566">
                                            <p:txEl>
                                              <p:pRg st="93" end="148"/>
                                            </p:txEl>
                                          </p:spTgt>
                                        </p:tgtEl>
                                      </p:cBhvr>
                                    </p:animEffect>
                                  </p:childTnLst>
                                </p:cTn>
                              </p:par>
                            </p:childTnLst>
                          </p:cTn>
                        </p:par>
                      </p:childTnLst>
                    </p:cTn>
                  </p:par>
                  <p:par>
                    <p:cTn id="1517" fill="hold">
                      <p:stCondLst>
                        <p:cond delay="indefinite"/>
                      </p:stCondLst>
                      <p:childTnLst>
                        <p:par>
                          <p:cTn id="1518" fill="hold">
                            <p:stCondLst>
                              <p:cond delay="0"/>
                            </p:stCondLst>
                            <p:childTnLst>
                              <p:par>
                                <p:cTn id="1519" nodeType="clickEffect" fill="hold" presetClass="entr" presetID="10">
                                  <p:stCondLst>
                                    <p:cond delay="0"/>
                                  </p:stCondLst>
                                  <p:childTnLst>
                                    <p:set>
                                      <p:cBhvr>
                                        <p:cTn id="1520" dur="1" fill="hold">
                                          <p:stCondLst>
                                            <p:cond delay="0"/>
                                          </p:stCondLst>
                                        </p:cTn>
                                        <p:tgtEl>
                                          <p:spTgt spid="566">
                                            <p:txEl>
                                              <p:pRg st="149" end="196"/>
                                            </p:txEl>
                                          </p:spTgt>
                                        </p:tgtEl>
                                        <p:attrNameLst>
                                          <p:attrName>style.visibility</p:attrName>
                                        </p:attrNameLst>
                                      </p:cBhvr>
                                      <p:to>
                                        <p:strVal val="visible"/>
                                      </p:to>
                                    </p:set>
                                    <p:animEffect filter="fade" transition="in">
                                      <p:cBhvr additive="repl">
                                        <p:cTn id="1521" dur="500"/>
                                        <p:tgtEl>
                                          <p:spTgt spid="566">
                                            <p:txEl>
                                              <p:pRg st="149" end="196"/>
                                            </p:txEl>
                                          </p:spTgt>
                                        </p:tgtEl>
                                      </p:cBhvr>
                                    </p:animEffect>
                                  </p:childTnLst>
                                </p:cTn>
                              </p:par>
                            </p:childTnLst>
                          </p:cTn>
                        </p:par>
                      </p:childTnLst>
                    </p:cTn>
                  </p:par>
                  <p:par>
                    <p:cTn id="1522" fill="hold">
                      <p:stCondLst>
                        <p:cond delay="indefinite"/>
                      </p:stCondLst>
                      <p:childTnLst>
                        <p:par>
                          <p:cTn id="1523" fill="hold">
                            <p:stCondLst>
                              <p:cond delay="0"/>
                            </p:stCondLst>
                            <p:childTnLst>
                              <p:par>
                                <p:cTn id="1524" nodeType="clickEffect" fill="hold" presetClass="entr" presetID="10">
                                  <p:stCondLst>
                                    <p:cond delay="0"/>
                                  </p:stCondLst>
                                  <p:childTnLst>
                                    <p:set>
                                      <p:cBhvr>
                                        <p:cTn id="1525" dur="1" fill="hold">
                                          <p:stCondLst>
                                            <p:cond delay="0"/>
                                          </p:stCondLst>
                                        </p:cTn>
                                        <p:tgtEl>
                                          <p:spTgt spid="566">
                                            <p:txEl>
                                              <p:pRg st="197" end="252"/>
                                            </p:txEl>
                                          </p:spTgt>
                                        </p:tgtEl>
                                        <p:attrNameLst>
                                          <p:attrName>style.visibility</p:attrName>
                                        </p:attrNameLst>
                                      </p:cBhvr>
                                      <p:to>
                                        <p:strVal val="visible"/>
                                      </p:to>
                                    </p:set>
                                    <p:animEffect filter="fade" transition="in">
                                      <p:cBhvr additive="repl">
                                        <p:cTn id="1526" dur="500"/>
                                        <p:tgtEl>
                                          <p:spTgt spid="566">
                                            <p:txEl>
                                              <p:pRg st="197" end="252"/>
                                            </p:txEl>
                                          </p:spTgt>
                                        </p:tgtEl>
                                      </p:cBhvr>
                                    </p:animEffect>
                                  </p:childTnLst>
                                </p:cTn>
                              </p:par>
                            </p:childTnLst>
                          </p:cTn>
                        </p:par>
                      </p:childTnLst>
                    </p:cTn>
                  </p:par>
                  <p:par>
                    <p:cTn id="1527" fill="hold">
                      <p:stCondLst>
                        <p:cond delay="indefinite"/>
                      </p:stCondLst>
                      <p:childTnLst>
                        <p:par>
                          <p:cTn id="1528" fill="hold">
                            <p:stCondLst>
                              <p:cond delay="0"/>
                            </p:stCondLst>
                            <p:childTnLst>
                              <p:par>
                                <p:cTn id="1529" nodeType="clickEffect" fill="hold" presetClass="entr" presetID="10">
                                  <p:stCondLst>
                                    <p:cond delay="0"/>
                                  </p:stCondLst>
                                  <p:childTnLst>
                                    <p:set>
                                      <p:cBhvr>
                                        <p:cTn id="1530" dur="1" fill="hold">
                                          <p:stCondLst>
                                            <p:cond delay="0"/>
                                          </p:stCondLst>
                                        </p:cTn>
                                        <p:tgtEl>
                                          <p:spTgt spid="566">
                                            <p:txEl>
                                              <p:pRg st="253" end="291"/>
                                            </p:txEl>
                                          </p:spTgt>
                                        </p:tgtEl>
                                        <p:attrNameLst>
                                          <p:attrName>style.visibility</p:attrName>
                                        </p:attrNameLst>
                                      </p:cBhvr>
                                      <p:to>
                                        <p:strVal val="visible"/>
                                      </p:to>
                                    </p:set>
                                    <p:animEffect filter="fade" transition="in">
                                      <p:cBhvr additive="repl">
                                        <p:cTn id="1531" dur="500"/>
                                        <p:tgtEl>
                                          <p:spTgt spid="566">
                                            <p:txEl>
                                              <p:pRg st="253" end="29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395280" y="1546200"/>
            <a:ext cx="9108720" cy="45255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pc="-1" strike="noStrike">
                <a:solidFill>
                  <a:srgbClr val="003057"/>
                </a:solidFill>
                <a:uFill>
                  <a:solidFill>
                    <a:srgbClr val="ffffff"/>
                  </a:solidFill>
                </a:uFill>
                <a:latin typeface="Verdana"/>
                <a:ea typeface="Verdana"/>
              </a:rPr>
              <a:t>Homework Guidelines</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003057"/>
                </a:solidFill>
                <a:uFill>
                  <a:solidFill>
                    <a:srgbClr val="ffffff"/>
                  </a:solidFill>
                </a:uFill>
                <a:latin typeface="Verdana"/>
                <a:ea typeface="Verdana"/>
              </a:rPr>
              <a:t>Course Specific</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003057"/>
                </a:solidFill>
                <a:uFill>
                  <a:solidFill>
                    <a:srgbClr val="ffffff"/>
                  </a:solidFill>
                </a:uFill>
                <a:latin typeface="Verdana"/>
                <a:ea typeface="Verdana"/>
              </a:rPr>
              <a:t>Structured, but personalizable</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003057"/>
                </a:solidFill>
                <a:uFill>
                  <a:solidFill>
                    <a:srgbClr val="ffffff"/>
                  </a:solidFill>
                </a:uFill>
                <a:latin typeface="Verdana"/>
                <a:ea typeface="Verdana"/>
              </a:rPr>
              <a:t>Opportunities for repetition and/or extension</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003057"/>
                </a:solidFill>
                <a:uFill>
                  <a:solidFill>
                    <a:srgbClr val="ffffff"/>
                  </a:solidFill>
                </a:uFill>
                <a:latin typeface="Verdana"/>
                <a:ea typeface="Verdana"/>
              </a:rPr>
              <a:t>Inclusive</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003057"/>
                </a:solidFill>
                <a:uFill>
                  <a:solidFill>
                    <a:srgbClr val="ffffff"/>
                  </a:solidFill>
                </a:uFill>
                <a:latin typeface="Verdana"/>
                <a:ea typeface="Verdana"/>
              </a:rPr>
              <a:t>Clear diagnostic feedback for teacher</a:t>
            </a:r>
            <a:endParaRPr b="0" lang="it-IT" sz="1800" spc="-1" strike="noStrike">
              <a:solidFill>
                <a:srgbClr val="000000"/>
              </a:solidFill>
              <a:uFill>
                <a:solidFill>
                  <a:srgbClr val="ffffff"/>
                </a:solidFill>
              </a:uFill>
              <a:latin typeface="Arial"/>
            </a:endParaRPr>
          </a:p>
        </p:txBody>
      </p:sp>
      <p:sp>
        <p:nvSpPr>
          <p:cNvPr id="569" name="CustomShape 2"/>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MyEnglishLab</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532" dur="indefinite" restart="never" nodeType="tmRoot">
          <p:childTnLst>
            <p:seq>
              <p:cTn id="1533" dur="indefinite" nodeType="mainSeq">
                <p:childTnLst>
                  <p:par>
                    <p:cTn id="1534" fill="hold">
                      <p:stCondLst>
                        <p:cond delay="indefinite"/>
                      </p:stCondLst>
                      <p:childTnLst>
                        <p:par>
                          <p:cTn id="1535" fill="hold">
                            <p:stCondLst>
                              <p:cond delay="0"/>
                            </p:stCondLst>
                            <p:childTnLst>
                              <p:par>
                                <p:cTn id="1536" nodeType="clickEffect" fill="hold" presetClass="entr" presetID="10">
                                  <p:stCondLst>
                                    <p:cond delay="0"/>
                                  </p:stCondLst>
                                  <p:childTnLst>
                                    <p:set>
                                      <p:cBhvr>
                                        <p:cTn id="1537" dur="1" fill="hold">
                                          <p:stCondLst>
                                            <p:cond delay="0"/>
                                          </p:stCondLst>
                                        </p:cTn>
                                        <p:tgtEl>
                                          <p:spTgt spid="568">
                                            <p:txEl>
                                              <p:pRg st="21" end="37"/>
                                            </p:txEl>
                                          </p:spTgt>
                                        </p:tgtEl>
                                        <p:attrNameLst>
                                          <p:attrName>style.visibility</p:attrName>
                                        </p:attrNameLst>
                                      </p:cBhvr>
                                      <p:to>
                                        <p:strVal val="visible"/>
                                      </p:to>
                                    </p:set>
                                    <p:animEffect filter="fade" transition="in">
                                      <p:cBhvr additive="repl">
                                        <p:cTn id="1538" dur="500"/>
                                        <p:tgtEl>
                                          <p:spTgt spid="568">
                                            <p:txEl>
                                              <p:pRg st="21" end="37"/>
                                            </p:txEl>
                                          </p:spTgt>
                                        </p:tgtEl>
                                      </p:cBhvr>
                                    </p:animEffect>
                                  </p:childTnLst>
                                </p:cTn>
                              </p:par>
                            </p:childTnLst>
                          </p:cTn>
                        </p:par>
                      </p:childTnLst>
                    </p:cTn>
                  </p:par>
                  <p:par>
                    <p:cTn id="1539" fill="hold">
                      <p:stCondLst>
                        <p:cond delay="indefinite"/>
                      </p:stCondLst>
                      <p:childTnLst>
                        <p:par>
                          <p:cTn id="1540" fill="hold">
                            <p:stCondLst>
                              <p:cond delay="0"/>
                            </p:stCondLst>
                            <p:childTnLst>
                              <p:par>
                                <p:cTn id="1541" nodeType="clickEffect" fill="hold" presetClass="entr" presetID="10">
                                  <p:stCondLst>
                                    <p:cond delay="0"/>
                                  </p:stCondLst>
                                  <p:childTnLst>
                                    <p:set>
                                      <p:cBhvr>
                                        <p:cTn id="1542" dur="1" fill="hold">
                                          <p:stCondLst>
                                            <p:cond delay="0"/>
                                          </p:stCondLst>
                                        </p:cTn>
                                        <p:tgtEl>
                                          <p:spTgt spid="568">
                                            <p:txEl>
                                              <p:pRg st="38" end="69"/>
                                            </p:txEl>
                                          </p:spTgt>
                                        </p:tgtEl>
                                        <p:attrNameLst>
                                          <p:attrName>style.visibility</p:attrName>
                                        </p:attrNameLst>
                                      </p:cBhvr>
                                      <p:to>
                                        <p:strVal val="visible"/>
                                      </p:to>
                                    </p:set>
                                    <p:animEffect filter="fade" transition="in">
                                      <p:cBhvr additive="repl">
                                        <p:cTn id="1543" dur="500"/>
                                        <p:tgtEl>
                                          <p:spTgt spid="568">
                                            <p:txEl>
                                              <p:pRg st="38" end="69"/>
                                            </p:txEl>
                                          </p:spTgt>
                                        </p:tgtEl>
                                      </p:cBhvr>
                                    </p:animEffect>
                                  </p:childTnLst>
                                </p:cTn>
                              </p:par>
                            </p:childTnLst>
                          </p:cTn>
                        </p:par>
                      </p:childTnLst>
                    </p:cTn>
                  </p:par>
                  <p:par>
                    <p:cTn id="1544" fill="hold">
                      <p:stCondLst>
                        <p:cond delay="indefinite"/>
                      </p:stCondLst>
                      <p:childTnLst>
                        <p:par>
                          <p:cTn id="1545" fill="hold">
                            <p:stCondLst>
                              <p:cond delay="0"/>
                            </p:stCondLst>
                            <p:childTnLst>
                              <p:par>
                                <p:cTn id="1546" nodeType="clickEffect" fill="hold" presetClass="entr" presetID="10">
                                  <p:stCondLst>
                                    <p:cond delay="0"/>
                                  </p:stCondLst>
                                  <p:childTnLst>
                                    <p:set>
                                      <p:cBhvr>
                                        <p:cTn id="1547" dur="1" fill="hold">
                                          <p:stCondLst>
                                            <p:cond delay="0"/>
                                          </p:stCondLst>
                                        </p:cTn>
                                        <p:tgtEl>
                                          <p:spTgt spid="568">
                                            <p:txEl>
                                              <p:pRg st="70" end="116"/>
                                            </p:txEl>
                                          </p:spTgt>
                                        </p:tgtEl>
                                        <p:attrNameLst>
                                          <p:attrName>style.visibility</p:attrName>
                                        </p:attrNameLst>
                                      </p:cBhvr>
                                      <p:to>
                                        <p:strVal val="visible"/>
                                      </p:to>
                                    </p:set>
                                    <p:animEffect filter="fade" transition="in">
                                      <p:cBhvr additive="repl">
                                        <p:cTn id="1548" dur="500"/>
                                        <p:tgtEl>
                                          <p:spTgt spid="568">
                                            <p:txEl>
                                              <p:pRg st="70" end="116"/>
                                            </p:txEl>
                                          </p:spTgt>
                                        </p:tgtEl>
                                      </p:cBhvr>
                                    </p:animEffect>
                                  </p:childTnLst>
                                </p:cTn>
                              </p:par>
                            </p:childTnLst>
                          </p:cTn>
                        </p:par>
                      </p:childTnLst>
                    </p:cTn>
                  </p:par>
                  <p:par>
                    <p:cTn id="1549" fill="hold">
                      <p:stCondLst>
                        <p:cond delay="indefinite"/>
                      </p:stCondLst>
                      <p:childTnLst>
                        <p:par>
                          <p:cTn id="1550" fill="hold">
                            <p:stCondLst>
                              <p:cond delay="0"/>
                            </p:stCondLst>
                            <p:childTnLst>
                              <p:par>
                                <p:cTn id="1551" nodeType="clickEffect" fill="hold" presetClass="entr" presetID="10">
                                  <p:stCondLst>
                                    <p:cond delay="0"/>
                                  </p:stCondLst>
                                  <p:childTnLst>
                                    <p:set>
                                      <p:cBhvr>
                                        <p:cTn id="1552" dur="1" fill="hold">
                                          <p:stCondLst>
                                            <p:cond delay="0"/>
                                          </p:stCondLst>
                                        </p:cTn>
                                        <p:tgtEl>
                                          <p:spTgt spid="568">
                                            <p:txEl>
                                              <p:pRg st="117" end="127"/>
                                            </p:txEl>
                                          </p:spTgt>
                                        </p:tgtEl>
                                        <p:attrNameLst>
                                          <p:attrName>style.visibility</p:attrName>
                                        </p:attrNameLst>
                                      </p:cBhvr>
                                      <p:to>
                                        <p:strVal val="visible"/>
                                      </p:to>
                                    </p:set>
                                    <p:animEffect filter="fade" transition="in">
                                      <p:cBhvr additive="repl">
                                        <p:cTn id="1553" dur="500"/>
                                        <p:tgtEl>
                                          <p:spTgt spid="568">
                                            <p:txEl>
                                              <p:pRg st="117" end="127"/>
                                            </p:txEl>
                                          </p:spTgt>
                                        </p:tgtEl>
                                      </p:cBhvr>
                                    </p:animEffect>
                                  </p:childTnLst>
                                </p:cTn>
                              </p:par>
                            </p:childTnLst>
                          </p:cTn>
                        </p:par>
                      </p:childTnLst>
                    </p:cTn>
                  </p:par>
                  <p:par>
                    <p:cTn id="1554" fill="hold">
                      <p:stCondLst>
                        <p:cond delay="indefinite"/>
                      </p:stCondLst>
                      <p:childTnLst>
                        <p:par>
                          <p:cTn id="1555" fill="hold">
                            <p:stCondLst>
                              <p:cond delay="0"/>
                            </p:stCondLst>
                            <p:childTnLst>
                              <p:par>
                                <p:cTn id="1556" nodeType="clickEffect" fill="hold" presetClass="entr" presetID="10">
                                  <p:stCondLst>
                                    <p:cond delay="0"/>
                                  </p:stCondLst>
                                  <p:childTnLst>
                                    <p:set>
                                      <p:cBhvr>
                                        <p:cTn id="1557" dur="1" fill="hold">
                                          <p:stCondLst>
                                            <p:cond delay="0"/>
                                          </p:stCondLst>
                                        </p:cTn>
                                        <p:tgtEl>
                                          <p:spTgt spid="568">
                                            <p:txEl>
                                              <p:pRg st="128" end="166"/>
                                            </p:txEl>
                                          </p:spTgt>
                                        </p:tgtEl>
                                        <p:attrNameLst>
                                          <p:attrName>style.visibility</p:attrName>
                                        </p:attrNameLst>
                                      </p:cBhvr>
                                      <p:to>
                                        <p:strVal val="visible"/>
                                      </p:to>
                                    </p:set>
                                    <p:animEffect filter="fade" transition="in">
                                      <p:cBhvr additive="repl">
                                        <p:cTn id="1558" dur="500"/>
                                        <p:tgtEl>
                                          <p:spTgt spid="568">
                                            <p:txEl>
                                              <p:pRg st="128" end="16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TextShape 1"/>
          <p:cNvSpPr txBox="1"/>
          <p:nvPr/>
        </p:nvSpPr>
        <p:spPr>
          <a:xfrm>
            <a:off x="9205920" y="6489720"/>
            <a:ext cx="469080" cy="124920"/>
          </a:xfrm>
          <a:prstGeom prst="rect">
            <a:avLst/>
          </a:prstGeom>
          <a:noFill/>
          <a:ln>
            <a:noFill/>
          </a:ln>
        </p:spPr>
        <p:txBody>
          <a:bodyPr lIns="0" rIns="0" tIns="0" bIns="0" anchor="ctr"/>
          <a:p>
            <a:pPr>
              <a:lnSpc>
                <a:spcPct val="100000"/>
              </a:lnSpc>
            </a:pPr>
            <a:fld id="{B5AC2F21-6F15-457E-A18C-047D6019E277}" type="slidenum">
              <a:rPr b="1" lang="it-IT" sz="800" spc="-1" strike="noStrike">
                <a:solidFill>
                  <a:srgbClr val="ffffff"/>
                </a:solidFill>
                <a:uFill>
                  <a:solidFill>
                    <a:srgbClr val="ffffff"/>
                  </a:solidFill>
                </a:uFill>
                <a:latin typeface="Verdana"/>
              </a:rPr>
              <a:t>1</a:t>
            </a:fld>
            <a:r>
              <a:rPr b="1" lang="it-IT" sz="800" spc="-1" strike="noStrike">
                <a:solidFill>
                  <a:srgbClr val="ffffff"/>
                </a:solidFill>
                <a:uFill>
                  <a:solidFill>
                    <a:srgbClr val="ffffff"/>
                  </a:solidFill>
                </a:uFill>
                <a:latin typeface="Verdana"/>
              </a:rPr>
              <a:t> </a:t>
            </a:r>
            <a:endParaRPr b="0" lang="it-IT" sz="1400" spc="-1" strike="noStrike">
              <a:solidFill>
                <a:srgbClr val="000000"/>
              </a:solidFill>
              <a:uFill>
                <a:solidFill>
                  <a:srgbClr val="ffffff"/>
                </a:solidFill>
              </a:uFill>
              <a:latin typeface="Times New Roman"/>
            </a:endParaRPr>
          </a:p>
        </p:txBody>
      </p:sp>
      <p:sp>
        <p:nvSpPr>
          <p:cNvPr id="571" name="CustomShape 2"/>
          <p:cNvSpPr/>
          <p:nvPr/>
        </p:nvSpPr>
        <p:spPr>
          <a:xfrm>
            <a:off x="6654240" y="1556640"/>
            <a:ext cx="2107800" cy="1599840"/>
          </a:xfrm>
          <a:prstGeom prst="star10">
            <a:avLst>
              <a:gd name="adj" fmla="val 42533"/>
              <a:gd name="hf" fmla="val 105146"/>
            </a:avLst>
          </a:prstGeom>
          <a:solidFill>
            <a:srgbClr val="003057"/>
          </a:solidFill>
          <a:ln w="57240">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it-IT" sz="1400" spc="-1" strike="noStrike">
                <a:solidFill>
                  <a:srgbClr val="ffffff"/>
                </a:solidFill>
                <a:uFill>
                  <a:solidFill>
                    <a:srgbClr val="ffffff"/>
                  </a:solidFill>
                </a:uFill>
                <a:latin typeface="Arial"/>
              </a:rPr>
              <a:t>Homework is assigned</a:t>
            </a:r>
            <a:endParaRPr b="0" lang="it-IT" sz="1800" spc="-1" strike="noStrike">
              <a:solidFill>
                <a:srgbClr val="000000"/>
              </a:solidFill>
              <a:uFill>
                <a:solidFill>
                  <a:srgbClr val="ffffff"/>
                </a:solidFill>
              </a:uFill>
              <a:latin typeface="Arial"/>
            </a:endParaRPr>
          </a:p>
        </p:txBody>
      </p:sp>
      <p:sp>
        <p:nvSpPr>
          <p:cNvPr id="572" name="CustomShape 3"/>
          <p:cNvSpPr/>
          <p:nvPr/>
        </p:nvSpPr>
        <p:spPr>
          <a:xfrm>
            <a:off x="6682680" y="4235040"/>
            <a:ext cx="2107800" cy="1599840"/>
          </a:xfrm>
          <a:prstGeom prst="star10">
            <a:avLst>
              <a:gd name="adj" fmla="val 42533"/>
              <a:gd name="hf" fmla="val 105146"/>
            </a:avLst>
          </a:prstGeom>
          <a:solidFill>
            <a:srgbClr val="003057"/>
          </a:solidFill>
          <a:ln w="57240">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it-IT" sz="1400" spc="-1" strike="noStrike">
                <a:solidFill>
                  <a:srgbClr val="ffffff"/>
                </a:solidFill>
                <a:uFill>
                  <a:solidFill>
                    <a:srgbClr val="ffffff"/>
                  </a:solidFill>
                </a:uFill>
                <a:latin typeface="Arial"/>
              </a:rPr>
              <a:t>The student does homework</a:t>
            </a:r>
            <a:endParaRPr b="0" lang="it-IT" sz="1800" spc="-1" strike="noStrike">
              <a:solidFill>
                <a:srgbClr val="000000"/>
              </a:solidFill>
              <a:uFill>
                <a:solidFill>
                  <a:srgbClr val="ffffff"/>
                </a:solidFill>
              </a:uFill>
              <a:latin typeface="Arial"/>
            </a:endParaRPr>
          </a:p>
        </p:txBody>
      </p:sp>
      <p:sp>
        <p:nvSpPr>
          <p:cNvPr id="573" name="CustomShape 4"/>
          <p:cNvSpPr/>
          <p:nvPr/>
        </p:nvSpPr>
        <p:spPr>
          <a:xfrm>
            <a:off x="816840" y="1569600"/>
            <a:ext cx="2107800" cy="1599840"/>
          </a:xfrm>
          <a:prstGeom prst="star10">
            <a:avLst>
              <a:gd name="adj" fmla="val 42533"/>
              <a:gd name="hf" fmla="val 105146"/>
            </a:avLst>
          </a:prstGeom>
          <a:solidFill>
            <a:srgbClr val="003057"/>
          </a:solidFill>
          <a:ln w="57240">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it-IT" sz="1400" spc="-1" strike="noStrike">
                <a:solidFill>
                  <a:srgbClr val="ffffff"/>
                </a:solidFill>
                <a:uFill>
                  <a:solidFill>
                    <a:srgbClr val="ffffff"/>
                  </a:solidFill>
                </a:uFill>
                <a:latin typeface="Arial"/>
              </a:rPr>
              <a:t>The teacher explains in class</a:t>
            </a:r>
            <a:endParaRPr b="0" lang="it-IT" sz="1800" spc="-1" strike="noStrike">
              <a:solidFill>
                <a:srgbClr val="000000"/>
              </a:solidFill>
              <a:uFill>
                <a:solidFill>
                  <a:srgbClr val="ffffff"/>
                </a:solidFill>
              </a:uFill>
              <a:latin typeface="Arial"/>
            </a:endParaRPr>
          </a:p>
        </p:txBody>
      </p:sp>
      <p:sp>
        <p:nvSpPr>
          <p:cNvPr id="574" name="CustomShape 5"/>
          <p:cNvSpPr/>
          <p:nvPr/>
        </p:nvSpPr>
        <p:spPr>
          <a:xfrm>
            <a:off x="816840" y="4284000"/>
            <a:ext cx="2107800" cy="1599840"/>
          </a:xfrm>
          <a:prstGeom prst="star10">
            <a:avLst>
              <a:gd name="adj" fmla="val 42533"/>
              <a:gd name="hf" fmla="val 105146"/>
            </a:avLst>
          </a:prstGeom>
          <a:solidFill>
            <a:srgbClr val="003057"/>
          </a:solidFill>
          <a:ln w="57240">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it-IT" sz="1400" spc="-1" strike="noStrike">
                <a:solidFill>
                  <a:srgbClr val="ffffff"/>
                </a:solidFill>
                <a:uFill>
                  <a:solidFill>
                    <a:srgbClr val="ffffff"/>
                  </a:solidFill>
                </a:uFill>
                <a:latin typeface="Arial"/>
              </a:rPr>
              <a:t>The teacher checks the homework and student progress</a:t>
            </a:r>
            <a:endParaRPr b="0" lang="it-IT" sz="1800" spc="-1" strike="noStrike">
              <a:solidFill>
                <a:srgbClr val="000000"/>
              </a:solidFill>
              <a:uFill>
                <a:solidFill>
                  <a:srgbClr val="ffffff"/>
                </a:solidFill>
              </a:uFill>
              <a:latin typeface="Arial"/>
            </a:endParaRPr>
          </a:p>
        </p:txBody>
      </p:sp>
      <p:sp>
        <p:nvSpPr>
          <p:cNvPr id="575" name="CustomShape 6"/>
          <p:cNvSpPr/>
          <p:nvPr/>
        </p:nvSpPr>
        <p:spPr>
          <a:xfrm>
            <a:off x="3871440" y="2172600"/>
            <a:ext cx="1814040" cy="367920"/>
          </a:xfrm>
          <a:prstGeom prst="rightArrow">
            <a:avLst>
              <a:gd name="adj1" fmla="val 50000"/>
              <a:gd name="adj2" fmla="val 50000"/>
            </a:avLst>
          </a:prstGeom>
          <a:solidFill>
            <a:schemeClr val="bg2"/>
          </a:solidFill>
          <a:ln w="9360">
            <a:noFill/>
          </a:ln>
        </p:spPr>
        <p:style>
          <a:lnRef idx="0"/>
          <a:fillRef idx="0"/>
          <a:effectRef idx="0"/>
          <a:fontRef idx="minor"/>
        </p:style>
      </p:sp>
      <p:sp>
        <p:nvSpPr>
          <p:cNvPr id="576" name="CustomShape 7"/>
          <p:cNvSpPr/>
          <p:nvPr/>
        </p:nvSpPr>
        <p:spPr>
          <a:xfrm>
            <a:off x="7481880" y="3262680"/>
            <a:ext cx="558360" cy="887040"/>
          </a:xfrm>
          <a:prstGeom prst="downArrow">
            <a:avLst>
              <a:gd name="adj1" fmla="val 50000"/>
              <a:gd name="adj2" fmla="val 50000"/>
            </a:avLst>
          </a:prstGeom>
          <a:solidFill>
            <a:schemeClr val="bg2"/>
          </a:solidFill>
          <a:ln w="9360">
            <a:noFill/>
          </a:ln>
        </p:spPr>
        <p:style>
          <a:lnRef idx="0"/>
          <a:fillRef idx="0"/>
          <a:effectRef idx="0"/>
          <a:fontRef idx="minor"/>
        </p:style>
      </p:sp>
      <p:sp>
        <p:nvSpPr>
          <p:cNvPr id="577" name="CustomShape 8"/>
          <p:cNvSpPr/>
          <p:nvPr/>
        </p:nvSpPr>
        <p:spPr>
          <a:xfrm>
            <a:off x="3928320" y="5014440"/>
            <a:ext cx="1757160" cy="382320"/>
          </a:xfrm>
          <a:prstGeom prst="leftArrow">
            <a:avLst>
              <a:gd name="adj1" fmla="val 50000"/>
              <a:gd name="adj2" fmla="val 50000"/>
            </a:avLst>
          </a:prstGeom>
          <a:solidFill>
            <a:schemeClr val="bg2"/>
          </a:solidFill>
          <a:ln w="9360">
            <a:noFill/>
          </a:ln>
        </p:spPr>
        <p:style>
          <a:lnRef idx="0"/>
          <a:fillRef idx="0"/>
          <a:effectRef idx="0"/>
          <a:fontRef idx="minor"/>
        </p:style>
      </p:sp>
      <p:sp>
        <p:nvSpPr>
          <p:cNvPr id="578" name="CustomShape 9"/>
          <p:cNvSpPr/>
          <p:nvPr/>
        </p:nvSpPr>
        <p:spPr>
          <a:xfrm>
            <a:off x="1566360" y="3341880"/>
            <a:ext cx="572760" cy="736200"/>
          </a:xfrm>
          <a:prstGeom prst="upArrow">
            <a:avLst>
              <a:gd name="adj1" fmla="val 50000"/>
              <a:gd name="adj2" fmla="val 50000"/>
            </a:avLst>
          </a:prstGeom>
          <a:solidFill>
            <a:schemeClr val="bg2"/>
          </a:solidFill>
          <a:ln w="9360">
            <a:noFill/>
          </a:ln>
        </p:spPr>
        <p:style>
          <a:lnRef idx="0"/>
          <a:fillRef idx="0"/>
          <a:effectRef idx="0"/>
          <a:fontRef idx="minor"/>
        </p:style>
      </p:sp>
      <p:sp>
        <p:nvSpPr>
          <p:cNvPr id="579" name="CustomShape 10"/>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MyEnglishLab</a:t>
            </a:r>
            <a:endParaRPr b="0" lang="it-IT" sz="1800" spc="-1" strike="noStrike">
              <a:solidFill>
                <a:srgbClr val="000000"/>
              </a:solidFill>
              <a:uFill>
                <a:solidFill>
                  <a:srgbClr val="ffffff"/>
                </a:solidFill>
              </a:uFill>
              <a:latin typeface="Arial"/>
            </a:endParaRPr>
          </a:p>
        </p:txBody>
      </p:sp>
      <p:sp>
        <p:nvSpPr>
          <p:cNvPr id="580" name="CustomShape 11"/>
          <p:cNvSpPr/>
          <p:nvPr/>
        </p:nvSpPr>
        <p:spPr>
          <a:xfrm>
            <a:off x="2925000" y="3009240"/>
            <a:ext cx="3467880" cy="11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400" spc="-1" strike="noStrike">
                <a:solidFill>
                  <a:srgbClr val="003057"/>
                </a:solidFill>
                <a:uFill>
                  <a:solidFill>
                    <a:srgbClr val="ffffff"/>
                  </a:solidFill>
                </a:uFill>
                <a:latin typeface="Verdana"/>
              </a:rPr>
              <a:t>How can homework and digital inform instruction?</a:t>
            </a:r>
            <a:endParaRPr b="0" lang="it-IT" sz="1800" spc="-1" strike="noStrike">
              <a:solidFill>
                <a:srgbClr val="000000"/>
              </a:solidFill>
              <a:uFill>
                <a:solidFill>
                  <a:srgbClr val="ffffff"/>
                </a:solidFill>
              </a:uFill>
              <a:latin typeface="Arial"/>
            </a:endParaRPr>
          </a:p>
        </p:txBody>
      </p:sp>
      <p:sp>
        <p:nvSpPr>
          <p:cNvPr id="581" name="CustomShape 12"/>
          <p:cNvSpPr/>
          <p:nvPr/>
        </p:nvSpPr>
        <p:spPr>
          <a:xfrm>
            <a:off x="816840" y="1536120"/>
            <a:ext cx="2107800" cy="1599840"/>
          </a:xfrm>
          <a:prstGeom prst="star10">
            <a:avLst>
              <a:gd name="adj" fmla="val 42533"/>
              <a:gd name="hf" fmla="val 105146"/>
            </a:avLst>
          </a:prstGeom>
          <a:solidFill>
            <a:srgbClr val="003057"/>
          </a:solidFill>
          <a:ln w="57240">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it-IT" sz="1400" spc="-1" strike="noStrike">
                <a:solidFill>
                  <a:srgbClr val="ffffff"/>
                </a:solidFill>
                <a:uFill>
                  <a:solidFill>
                    <a:srgbClr val="ffffff"/>
                  </a:solidFill>
                </a:uFill>
                <a:latin typeface="Arial"/>
              </a:rPr>
              <a:t>The teacher reviews in class</a:t>
            </a:r>
            <a:endParaRPr b="0" lang="it-IT" sz="1800" spc="-1" strike="noStrike">
              <a:solidFill>
                <a:srgbClr val="000000"/>
              </a:solidFill>
              <a:uFill>
                <a:solidFill>
                  <a:srgbClr val="ffffff"/>
                </a:solidFill>
              </a:uFill>
              <a:latin typeface="Arial"/>
            </a:endParaRPr>
          </a:p>
        </p:txBody>
      </p:sp>
      <p:sp>
        <p:nvSpPr>
          <p:cNvPr id="582" name="CustomShape 13"/>
          <p:cNvSpPr/>
          <p:nvPr/>
        </p:nvSpPr>
        <p:spPr>
          <a:xfrm>
            <a:off x="2850840" y="2630160"/>
            <a:ext cx="3854880" cy="22849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2400" spc="-1" strike="noStrike">
                <a:solidFill>
                  <a:srgbClr val="003057"/>
                </a:solidFill>
                <a:uFill>
                  <a:solidFill>
                    <a:srgbClr val="ffffff"/>
                  </a:solidFill>
                </a:uFill>
                <a:latin typeface="Verdana"/>
              </a:rPr>
              <a:t>Homework is personalized to the class/individual, feedback is given, repetition and extension are possible.</a:t>
            </a:r>
            <a:endParaRPr b="0" lang="it-IT" sz="1800" spc="-1" strike="noStrike">
              <a:solidFill>
                <a:srgbClr val="000000"/>
              </a:solidFill>
              <a:uFill>
                <a:solidFill>
                  <a:srgbClr val="ffffff"/>
                </a:solidFill>
              </a:uFill>
              <a:latin typeface="Arial"/>
            </a:endParaRPr>
          </a:p>
        </p:txBody>
      </p:sp>
    </p:spTree>
  </p:cSld>
  <p:timing>
    <p:tnLst>
      <p:par>
        <p:cTn id="1559" dur="indefinite" restart="never" nodeType="tmRoot">
          <p:childTnLst>
            <p:seq>
              <p:cTn id="1560" dur="indefinite" nodeType="mainSeq">
                <p:childTnLst>
                  <p:par>
                    <p:cTn id="1561" fill="hold">
                      <p:stCondLst>
                        <p:cond delay="indefinite"/>
                      </p:stCondLst>
                      <p:childTnLst>
                        <p:par>
                          <p:cTn id="1562" fill="hold">
                            <p:stCondLst>
                              <p:cond delay="0"/>
                            </p:stCondLst>
                            <p:childTnLst>
                              <p:par>
                                <p:cTn id="1563" nodeType="clickEffect" fill="hold" presetClass="entr" presetID="10">
                                  <p:stCondLst>
                                    <p:cond delay="0"/>
                                  </p:stCondLst>
                                  <p:childTnLst>
                                    <p:set>
                                      <p:cBhvr>
                                        <p:cTn id="1564" dur="1" fill="hold">
                                          <p:stCondLst>
                                            <p:cond delay="0"/>
                                          </p:stCondLst>
                                        </p:cTn>
                                        <p:tgtEl>
                                          <p:spTgt spid="573"/>
                                        </p:tgtEl>
                                        <p:attrNameLst>
                                          <p:attrName>style.visibility</p:attrName>
                                        </p:attrNameLst>
                                      </p:cBhvr>
                                      <p:to>
                                        <p:strVal val="visible"/>
                                      </p:to>
                                    </p:set>
                                    <p:animEffect filter="fade" transition="in">
                                      <p:cBhvr additive="repl">
                                        <p:cTn id="1565" dur="2000"/>
                                        <p:tgtEl>
                                          <p:spTgt spid="573"/>
                                        </p:tgtEl>
                                      </p:cBhvr>
                                    </p:animEffect>
                                  </p:childTnLst>
                                </p:cTn>
                              </p:par>
                            </p:childTnLst>
                          </p:cTn>
                        </p:par>
                      </p:childTnLst>
                    </p:cTn>
                  </p:par>
                  <p:par>
                    <p:cTn id="1566" fill="hold">
                      <p:stCondLst>
                        <p:cond delay="indefinite"/>
                      </p:stCondLst>
                      <p:childTnLst>
                        <p:par>
                          <p:cTn id="1567" fill="hold">
                            <p:stCondLst>
                              <p:cond delay="0"/>
                            </p:stCondLst>
                            <p:childTnLst>
                              <p:par>
                                <p:cTn id="1568" nodeType="clickEffect" fill="hold" presetClass="entr" presetID="10">
                                  <p:stCondLst>
                                    <p:cond delay="0"/>
                                  </p:stCondLst>
                                  <p:childTnLst>
                                    <p:set>
                                      <p:cBhvr>
                                        <p:cTn id="1569" dur="1" fill="hold">
                                          <p:stCondLst>
                                            <p:cond delay="0"/>
                                          </p:stCondLst>
                                        </p:cTn>
                                        <p:tgtEl>
                                          <p:spTgt spid="575"/>
                                        </p:tgtEl>
                                        <p:attrNameLst>
                                          <p:attrName>style.visibility</p:attrName>
                                        </p:attrNameLst>
                                      </p:cBhvr>
                                      <p:to>
                                        <p:strVal val="visible"/>
                                      </p:to>
                                    </p:set>
                                    <p:animEffect filter="fade" transition="in">
                                      <p:cBhvr additive="repl">
                                        <p:cTn id="1570" dur="2000"/>
                                        <p:tgtEl>
                                          <p:spTgt spid="575"/>
                                        </p:tgtEl>
                                      </p:cBhvr>
                                    </p:animEffect>
                                  </p:childTnLst>
                                </p:cTn>
                              </p:par>
                              <p:par>
                                <p:cTn id="1571" nodeType="withEffect" fill="hold" presetClass="entr" presetID="10">
                                  <p:stCondLst>
                                    <p:cond delay="0"/>
                                  </p:stCondLst>
                                  <p:childTnLst>
                                    <p:set>
                                      <p:cBhvr>
                                        <p:cTn id="1572" dur="1" fill="hold">
                                          <p:stCondLst>
                                            <p:cond delay="0"/>
                                          </p:stCondLst>
                                        </p:cTn>
                                        <p:tgtEl>
                                          <p:spTgt spid="571"/>
                                        </p:tgtEl>
                                        <p:attrNameLst>
                                          <p:attrName>style.visibility</p:attrName>
                                        </p:attrNameLst>
                                      </p:cBhvr>
                                      <p:to>
                                        <p:strVal val="visible"/>
                                      </p:to>
                                    </p:set>
                                    <p:animEffect filter="fade" transition="in">
                                      <p:cBhvr additive="repl">
                                        <p:cTn id="1573" dur="2000"/>
                                        <p:tgtEl>
                                          <p:spTgt spid="571"/>
                                        </p:tgtEl>
                                      </p:cBhvr>
                                    </p:animEffect>
                                  </p:childTnLst>
                                </p:cTn>
                              </p:par>
                            </p:childTnLst>
                          </p:cTn>
                        </p:par>
                      </p:childTnLst>
                    </p:cTn>
                  </p:par>
                  <p:par>
                    <p:cTn id="1574" fill="hold">
                      <p:stCondLst>
                        <p:cond delay="indefinite"/>
                      </p:stCondLst>
                      <p:childTnLst>
                        <p:par>
                          <p:cTn id="1575" fill="hold">
                            <p:stCondLst>
                              <p:cond delay="0"/>
                            </p:stCondLst>
                            <p:childTnLst>
                              <p:par>
                                <p:cTn id="1576" nodeType="clickEffect" fill="hold" presetClass="entr" presetID="10">
                                  <p:stCondLst>
                                    <p:cond delay="0"/>
                                  </p:stCondLst>
                                  <p:childTnLst>
                                    <p:set>
                                      <p:cBhvr>
                                        <p:cTn id="1577" dur="1" fill="hold">
                                          <p:stCondLst>
                                            <p:cond delay="0"/>
                                          </p:stCondLst>
                                        </p:cTn>
                                        <p:tgtEl>
                                          <p:spTgt spid="576"/>
                                        </p:tgtEl>
                                        <p:attrNameLst>
                                          <p:attrName>style.visibility</p:attrName>
                                        </p:attrNameLst>
                                      </p:cBhvr>
                                      <p:to>
                                        <p:strVal val="visible"/>
                                      </p:to>
                                    </p:set>
                                    <p:animEffect filter="fade" transition="in">
                                      <p:cBhvr additive="repl">
                                        <p:cTn id="1578" dur="2000"/>
                                        <p:tgtEl>
                                          <p:spTgt spid="576"/>
                                        </p:tgtEl>
                                      </p:cBhvr>
                                    </p:animEffect>
                                  </p:childTnLst>
                                </p:cTn>
                              </p:par>
                              <p:par>
                                <p:cTn id="1579" nodeType="withEffect" fill="hold" presetClass="entr" presetID="10">
                                  <p:stCondLst>
                                    <p:cond delay="0"/>
                                  </p:stCondLst>
                                  <p:childTnLst>
                                    <p:set>
                                      <p:cBhvr>
                                        <p:cTn id="1580" dur="1" fill="hold">
                                          <p:stCondLst>
                                            <p:cond delay="0"/>
                                          </p:stCondLst>
                                        </p:cTn>
                                        <p:tgtEl>
                                          <p:spTgt spid="572"/>
                                        </p:tgtEl>
                                        <p:attrNameLst>
                                          <p:attrName>style.visibility</p:attrName>
                                        </p:attrNameLst>
                                      </p:cBhvr>
                                      <p:to>
                                        <p:strVal val="visible"/>
                                      </p:to>
                                    </p:set>
                                    <p:animEffect filter="fade" transition="in">
                                      <p:cBhvr additive="repl">
                                        <p:cTn id="1581" dur="2000"/>
                                        <p:tgtEl>
                                          <p:spTgt spid="572"/>
                                        </p:tgtEl>
                                      </p:cBhvr>
                                    </p:animEffect>
                                  </p:childTnLst>
                                </p:cTn>
                              </p:par>
                            </p:childTnLst>
                          </p:cTn>
                        </p:par>
                      </p:childTnLst>
                    </p:cTn>
                  </p:par>
                  <p:par>
                    <p:cTn id="1582" fill="hold">
                      <p:stCondLst>
                        <p:cond delay="indefinite"/>
                      </p:stCondLst>
                      <p:childTnLst>
                        <p:par>
                          <p:cTn id="1583" fill="hold">
                            <p:stCondLst>
                              <p:cond delay="0"/>
                            </p:stCondLst>
                            <p:childTnLst>
                              <p:par>
                                <p:cTn id="1584" nodeType="clickEffect" fill="hold" presetClass="entr" presetID="10">
                                  <p:stCondLst>
                                    <p:cond delay="0"/>
                                  </p:stCondLst>
                                  <p:childTnLst>
                                    <p:set>
                                      <p:cBhvr>
                                        <p:cTn id="1585" dur="1" fill="hold">
                                          <p:stCondLst>
                                            <p:cond delay="0"/>
                                          </p:stCondLst>
                                        </p:cTn>
                                        <p:tgtEl>
                                          <p:spTgt spid="577"/>
                                        </p:tgtEl>
                                        <p:attrNameLst>
                                          <p:attrName>style.visibility</p:attrName>
                                        </p:attrNameLst>
                                      </p:cBhvr>
                                      <p:to>
                                        <p:strVal val="visible"/>
                                      </p:to>
                                    </p:set>
                                    <p:animEffect filter="fade" transition="in">
                                      <p:cBhvr additive="repl">
                                        <p:cTn id="1586" dur="2000"/>
                                        <p:tgtEl>
                                          <p:spTgt spid="577"/>
                                        </p:tgtEl>
                                      </p:cBhvr>
                                    </p:animEffect>
                                  </p:childTnLst>
                                </p:cTn>
                              </p:par>
                              <p:par>
                                <p:cTn id="1587" nodeType="withEffect" fill="hold" presetClass="entr" presetID="10">
                                  <p:stCondLst>
                                    <p:cond delay="0"/>
                                  </p:stCondLst>
                                  <p:childTnLst>
                                    <p:set>
                                      <p:cBhvr>
                                        <p:cTn id="1588" dur="1" fill="hold">
                                          <p:stCondLst>
                                            <p:cond delay="0"/>
                                          </p:stCondLst>
                                        </p:cTn>
                                        <p:tgtEl>
                                          <p:spTgt spid="574"/>
                                        </p:tgtEl>
                                        <p:attrNameLst>
                                          <p:attrName>style.visibility</p:attrName>
                                        </p:attrNameLst>
                                      </p:cBhvr>
                                      <p:to>
                                        <p:strVal val="visible"/>
                                      </p:to>
                                    </p:set>
                                    <p:animEffect filter="fade" transition="in">
                                      <p:cBhvr additive="repl">
                                        <p:cTn id="1589" dur="2000"/>
                                        <p:tgtEl>
                                          <p:spTgt spid="574"/>
                                        </p:tgtEl>
                                      </p:cBhvr>
                                    </p:animEffect>
                                  </p:childTnLst>
                                </p:cTn>
                              </p:par>
                            </p:childTnLst>
                          </p:cTn>
                        </p:par>
                      </p:childTnLst>
                    </p:cTn>
                  </p:par>
                  <p:par>
                    <p:cTn id="1590" fill="hold">
                      <p:stCondLst>
                        <p:cond delay="indefinite"/>
                      </p:stCondLst>
                      <p:childTnLst>
                        <p:par>
                          <p:cTn id="1591" fill="hold">
                            <p:stCondLst>
                              <p:cond delay="0"/>
                            </p:stCondLst>
                            <p:childTnLst>
                              <p:par>
                                <p:cTn id="1592" nodeType="clickEffect" fill="hold" presetClass="entr" presetID="10">
                                  <p:stCondLst>
                                    <p:cond delay="0"/>
                                  </p:stCondLst>
                                  <p:childTnLst>
                                    <p:set>
                                      <p:cBhvr>
                                        <p:cTn id="1593" dur="1" fill="hold">
                                          <p:stCondLst>
                                            <p:cond delay="0"/>
                                          </p:stCondLst>
                                        </p:cTn>
                                        <p:tgtEl>
                                          <p:spTgt spid="578"/>
                                        </p:tgtEl>
                                        <p:attrNameLst>
                                          <p:attrName>style.visibility</p:attrName>
                                        </p:attrNameLst>
                                      </p:cBhvr>
                                      <p:to>
                                        <p:strVal val="visible"/>
                                      </p:to>
                                    </p:set>
                                    <p:animEffect filter="fade" transition="in">
                                      <p:cBhvr additive="repl">
                                        <p:cTn id="1594" dur="2000"/>
                                        <p:tgtEl>
                                          <p:spTgt spid="578"/>
                                        </p:tgtEl>
                                      </p:cBhvr>
                                    </p:animEffect>
                                  </p:childTnLst>
                                </p:cTn>
                              </p:par>
                              <p:par>
                                <p:cTn id="1595" nodeType="withEffect" fill="hold" presetClass="entr" presetID="10">
                                  <p:stCondLst>
                                    <p:cond delay="0"/>
                                  </p:stCondLst>
                                  <p:childTnLst>
                                    <p:set>
                                      <p:cBhvr>
                                        <p:cTn id="1596" dur="1" fill="hold">
                                          <p:stCondLst>
                                            <p:cond delay="0"/>
                                          </p:stCondLst>
                                        </p:cTn>
                                        <p:tgtEl>
                                          <p:spTgt spid="581"/>
                                        </p:tgtEl>
                                        <p:attrNameLst>
                                          <p:attrName>style.visibility</p:attrName>
                                        </p:attrNameLst>
                                      </p:cBhvr>
                                      <p:to>
                                        <p:strVal val="visible"/>
                                      </p:to>
                                    </p:set>
                                    <p:animEffect filter="fade" transition="in">
                                      <p:cBhvr additive="repl">
                                        <p:cTn id="1597" dur="2000"/>
                                        <p:tgtEl>
                                          <p:spTgt spid="581"/>
                                        </p:tgtEl>
                                      </p:cBhvr>
                                    </p:animEffect>
                                  </p:childTnLst>
                                </p:cTn>
                              </p:par>
                            </p:childTnLst>
                          </p:cTn>
                        </p:par>
                      </p:childTnLst>
                    </p:cTn>
                  </p:par>
                  <p:par>
                    <p:cTn id="1598" fill="hold">
                      <p:stCondLst>
                        <p:cond delay="indefinite"/>
                      </p:stCondLst>
                      <p:childTnLst>
                        <p:par>
                          <p:cTn id="1599" fill="hold">
                            <p:stCondLst>
                              <p:cond delay="0"/>
                            </p:stCondLst>
                            <p:childTnLst>
                              <p:par>
                                <p:cTn id="1600" nodeType="clickEffect" fill="hold" presetClass="exit" presetID="10">
                                  <p:stCondLst>
                                    <p:cond delay="0"/>
                                  </p:stCondLst>
                                  <p:childTnLst>
                                    <p:animEffect filter="fade" transition="in">
                                      <p:cBhvr additive="repl">
                                        <p:cTn id="1601" dur="500"/>
                                        <p:tgtEl>
                                          <p:spTgt spid="580">
                                            <p:txEl>
                                              <p:pRg st="0" end="49"/>
                                            </p:txEl>
                                          </p:spTgt>
                                        </p:tgtEl>
                                      </p:cBhvr>
                                    </p:animEffect>
                                    <p:set>
                                      <p:cBhvr>
                                        <p:cTn id="1602" dur="1" fill="hold">
                                          <p:stCondLst>
                                            <p:cond delay="499"/>
                                          </p:stCondLst>
                                        </p:cTn>
                                        <p:tgtEl>
                                          <p:spTgt spid="580">
                                            <p:txEl>
                                              <p:pRg st="0" end="49"/>
                                            </p:txEl>
                                          </p:spTgt>
                                        </p:tgtEl>
                                        <p:attrNameLst>
                                          <p:attrName>style.visibility</p:attrName>
                                        </p:attrNameLst>
                                      </p:cBhvr>
                                      <p:to>
                                        <p:strVal val="hidden"/>
                                      </p:to>
                                    </p:set>
                                  </p:childTnLst>
                                </p:cTn>
                              </p:par>
                              <p:par>
                                <p:cTn id="1603" nodeType="withEffect" fill="hold" presetClass="entr" presetID="10">
                                  <p:stCondLst>
                                    <p:cond delay="0"/>
                                  </p:stCondLst>
                                  <p:childTnLst>
                                    <p:set>
                                      <p:cBhvr>
                                        <p:cTn id="1604" dur="1" fill="hold">
                                          <p:stCondLst>
                                            <p:cond delay="0"/>
                                          </p:stCondLst>
                                        </p:cTn>
                                        <p:tgtEl>
                                          <p:spTgt spid="582"/>
                                        </p:tgtEl>
                                        <p:attrNameLst>
                                          <p:attrName>style.visibility</p:attrName>
                                        </p:attrNameLst>
                                      </p:cBhvr>
                                      <p:to>
                                        <p:strVal val="visible"/>
                                      </p:to>
                                    </p:set>
                                    <p:animEffect filter="fade" transition="in">
                                      <p:cBhvr additive="repl">
                                        <p:cTn id="1605" dur="500"/>
                                        <p:tgtEl>
                                          <p:spTgt spid="5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3" name="Immagine 2" descr=""/>
          <p:cNvPicPr/>
          <p:nvPr/>
        </p:nvPicPr>
        <p:blipFill>
          <a:blip r:embed="rId1"/>
          <a:stretch/>
        </p:blipFill>
        <p:spPr>
          <a:xfrm>
            <a:off x="2072520" y="332640"/>
            <a:ext cx="7656480" cy="6011280"/>
          </a:xfrm>
          <a:prstGeom prst="rect">
            <a:avLst/>
          </a:prstGeom>
          <a:ln>
            <a:noFill/>
          </a:ln>
        </p:spPr>
      </p:pic>
      <p:sp>
        <p:nvSpPr>
          <p:cNvPr id="584"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MyEnglishLab</a:t>
            </a:r>
            <a:endParaRPr b="0" lang="it-IT" sz="1800" spc="-1" strike="noStrike">
              <a:solidFill>
                <a:srgbClr val="000000"/>
              </a:solidFill>
              <a:uFill>
                <a:solidFill>
                  <a:srgbClr val="ffffff"/>
                </a:solidFill>
              </a:uFill>
              <a:latin typeface="Arial"/>
            </a:endParaRPr>
          </a:p>
        </p:txBody>
      </p:sp>
      <p:sp>
        <p:nvSpPr>
          <p:cNvPr id="585" name="CustomShape 2"/>
          <p:cNvSpPr/>
          <p:nvPr/>
        </p:nvSpPr>
        <p:spPr>
          <a:xfrm>
            <a:off x="0" y="1784160"/>
            <a:ext cx="2072160" cy="3076560"/>
          </a:xfrm>
          <a:prstGeom prst="rect">
            <a:avLst/>
          </a:pr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3057"/>
                </a:solidFill>
                <a:uFill>
                  <a:solidFill>
                    <a:srgbClr val="ffffff"/>
                  </a:solidFill>
                </a:uFill>
                <a:latin typeface="Verdana"/>
              </a:rPr>
              <a:t>Clear guide as to what to do for students on home page</a:t>
            </a:r>
            <a:endParaRPr b="0" lang="it-IT" sz="1800" spc="-1" strike="noStrike">
              <a:solidFill>
                <a:srgbClr val="000000"/>
              </a:solidFill>
              <a:uFill>
                <a:solidFill>
                  <a:srgbClr val="ffffff"/>
                </a:solidFill>
              </a:uFill>
              <a:latin typeface="Arial"/>
            </a:endParaRPr>
          </a:p>
        </p:txBody>
      </p:sp>
      <p:sp>
        <p:nvSpPr>
          <p:cNvPr id="586" name="CustomShape 3"/>
          <p:cNvSpPr/>
          <p:nvPr/>
        </p:nvSpPr>
        <p:spPr>
          <a:xfrm>
            <a:off x="3512880" y="3338280"/>
            <a:ext cx="4320000" cy="2106360"/>
          </a:xfrm>
          <a:prstGeom prst="roundRect">
            <a:avLst>
              <a:gd name="adj" fmla="val 16667"/>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587" name="Immagine 6" descr=""/>
          <p:cNvPicPr/>
          <p:nvPr/>
        </p:nvPicPr>
        <p:blipFill>
          <a:blip r:embed="rId2"/>
          <a:stretch/>
        </p:blipFill>
        <p:spPr>
          <a:xfrm>
            <a:off x="2072520" y="753120"/>
            <a:ext cx="7629480" cy="5499000"/>
          </a:xfrm>
          <a:prstGeom prst="rect">
            <a:avLst/>
          </a:prstGeom>
          <a:ln>
            <a:noFill/>
          </a:ln>
        </p:spPr>
      </p:pic>
      <p:sp>
        <p:nvSpPr>
          <p:cNvPr id="588" name="CustomShape 4"/>
          <p:cNvSpPr/>
          <p:nvPr/>
        </p:nvSpPr>
        <p:spPr>
          <a:xfrm>
            <a:off x="33120" y="1283400"/>
            <a:ext cx="2288520" cy="4356360"/>
          </a:xfrm>
          <a:prstGeom prst="rect">
            <a:avLst/>
          </a:pr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3057"/>
                </a:solidFill>
                <a:uFill>
                  <a:solidFill>
                    <a:srgbClr val="ffffff"/>
                  </a:solidFill>
                </a:uFill>
                <a:latin typeface="Verdana"/>
              </a:rPr>
              <a:t>Structured exercises you select based on student needs; format supports DSA challenges</a:t>
            </a:r>
            <a:endParaRPr b="0" lang="it-IT" sz="1800" spc="-1" strike="noStrike">
              <a:solidFill>
                <a:srgbClr val="000000"/>
              </a:solidFill>
              <a:uFill>
                <a:solidFill>
                  <a:srgbClr val="ffffff"/>
                </a:solidFill>
              </a:uFill>
              <a:latin typeface="Arial"/>
            </a:endParaRPr>
          </a:p>
        </p:txBody>
      </p:sp>
      <p:sp>
        <p:nvSpPr>
          <p:cNvPr id="589" name="CustomShape 5"/>
          <p:cNvSpPr/>
          <p:nvPr/>
        </p:nvSpPr>
        <p:spPr>
          <a:xfrm>
            <a:off x="33120" y="2575800"/>
            <a:ext cx="2072160" cy="1796760"/>
          </a:xfrm>
          <a:prstGeom prst="rect">
            <a:avLst/>
          </a:pr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3057"/>
                </a:solidFill>
                <a:uFill>
                  <a:solidFill>
                    <a:srgbClr val="ffffff"/>
                  </a:solidFill>
                </a:uFill>
                <a:latin typeface="Verdana"/>
              </a:rPr>
              <a:t>Quick view of student results</a:t>
            </a:r>
            <a:endParaRPr b="0" lang="it-IT" sz="1800" spc="-1" strike="noStrike">
              <a:solidFill>
                <a:srgbClr val="000000"/>
              </a:solidFill>
              <a:uFill>
                <a:solidFill>
                  <a:srgbClr val="ffffff"/>
                </a:solidFill>
              </a:uFill>
              <a:latin typeface="Arial"/>
            </a:endParaRPr>
          </a:p>
        </p:txBody>
      </p:sp>
      <p:pic>
        <p:nvPicPr>
          <p:cNvPr id="590" name="Immagine 10" descr=""/>
          <p:cNvPicPr/>
          <p:nvPr/>
        </p:nvPicPr>
        <p:blipFill>
          <a:blip r:embed="rId3"/>
          <a:stretch/>
        </p:blipFill>
        <p:spPr>
          <a:xfrm>
            <a:off x="2045880" y="1124640"/>
            <a:ext cx="7629480" cy="4982040"/>
          </a:xfrm>
          <a:prstGeom prst="rect">
            <a:avLst/>
          </a:prstGeom>
          <a:ln>
            <a:noFill/>
          </a:ln>
        </p:spPr>
      </p:pic>
    </p:spTree>
  </p:cSld>
  <p:transition spd="slow">
    <p:fade thruBlk="true"/>
  </p:transition>
  <p:timing>
    <p:tnLst>
      <p:par>
        <p:cTn id="1606" dur="indefinite" restart="never" nodeType="tmRoot">
          <p:childTnLst>
            <p:seq>
              <p:cTn id="1607" dur="indefinite" nodeType="mainSeq">
                <p:childTnLst>
                  <p:par>
                    <p:cTn id="1608" fill="hold">
                      <p:stCondLst>
                        <p:cond delay="indefinite"/>
                      </p:stCondLst>
                      <p:childTnLst>
                        <p:par>
                          <p:cTn id="1609" fill="hold">
                            <p:stCondLst>
                              <p:cond delay="0"/>
                            </p:stCondLst>
                            <p:childTnLst>
                              <p:par>
                                <p:cTn id="1610" nodeType="clickEffect" fill="hold" presetClass="exit" presetID="10">
                                  <p:stCondLst>
                                    <p:cond delay="0"/>
                                  </p:stCondLst>
                                  <p:childTnLst>
                                    <p:animEffect filter="fade" transition="in">
                                      <p:cBhvr additive="repl">
                                        <p:cTn id="1611" dur="500"/>
                                        <p:tgtEl>
                                          <p:spTgt spid="584"/>
                                        </p:tgtEl>
                                      </p:cBhvr>
                                    </p:animEffect>
                                    <p:set>
                                      <p:cBhvr>
                                        <p:cTn id="1612" dur="1" fill="hold">
                                          <p:stCondLst>
                                            <p:cond delay="499"/>
                                          </p:stCondLst>
                                        </p:cTn>
                                        <p:tgtEl>
                                          <p:spTgt spid="584"/>
                                        </p:tgtEl>
                                        <p:attrNameLst>
                                          <p:attrName>style.visibility</p:attrName>
                                        </p:attrNameLst>
                                      </p:cBhvr>
                                      <p:to>
                                        <p:strVal val="hidden"/>
                                      </p:to>
                                    </p:set>
                                  </p:childTnLst>
                                </p:cTn>
                              </p:par>
                            </p:childTnLst>
                          </p:cTn>
                        </p:par>
                        <p:par>
                          <p:cTn id="1613" fill="hold">
                            <p:stCondLst>
                              <p:cond delay="500"/>
                            </p:stCondLst>
                            <p:childTnLst>
                              <p:par>
                                <p:cTn id="1614" nodeType="afterEffect" fill="hold" presetClass="entr" presetID="10">
                                  <p:stCondLst>
                                    <p:cond delay="0"/>
                                  </p:stCondLst>
                                  <p:childTnLst>
                                    <p:set>
                                      <p:cBhvr>
                                        <p:cTn id="1615" dur="1" fill="hold">
                                          <p:stCondLst>
                                            <p:cond delay="0"/>
                                          </p:stCondLst>
                                        </p:cTn>
                                        <p:tgtEl>
                                          <p:spTgt spid="583"/>
                                        </p:tgtEl>
                                        <p:attrNameLst>
                                          <p:attrName>style.visibility</p:attrName>
                                        </p:attrNameLst>
                                      </p:cBhvr>
                                      <p:to>
                                        <p:strVal val="visible"/>
                                      </p:to>
                                    </p:set>
                                    <p:animEffect filter="fade" transition="in">
                                      <p:cBhvr additive="repl">
                                        <p:cTn id="1616" dur="500"/>
                                        <p:tgtEl>
                                          <p:spTgt spid="583"/>
                                        </p:tgtEl>
                                      </p:cBhvr>
                                    </p:animEffect>
                                  </p:childTnLst>
                                </p:cTn>
                              </p:par>
                            </p:childTnLst>
                          </p:cTn>
                        </p:par>
                      </p:childTnLst>
                    </p:cTn>
                  </p:par>
                  <p:par>
                    <p:cTn id="1617" fill="hold">
                      <p:stCondLst>
                        <p:cond delay="indefinite"/>
                      </p:stCondLst>
                      <p:childTnLst>
                        <p:par>
                          <p:cTn id="1618" fill="hold">
                            <p:stCondLst>
                              <p:cond delay="0"/>
                            </p:stCondLst>
                            <p:childTnLst>
                              <p:par>
                                <p:cTn id="1619" nodeType="clickEffect" fill="hold" presetClass="entr" presetID="10">
                                  <p:stCondLst>
                                    <p:cond delay="0"/>
                                  </p:stCondLst>
                                  <p:childTnLst>
                                    <p:set>
                                      <p:cBhvr>
                                        <p:cTn id="1620" dur="1" fill="hold">
                                          <p:stCondLst>
                                            <p:cond delay="0"/>
                                          </p:stCondLst>
                                        </p:cTn>
                                        <p:tgtEl>
                                          <p:spTgt spid="585"/>
                                        </p:tgtEl>
                                        <p:attrNameLst>
                                          <p:attrName>style.visibility</p:attrName>
                                        </p:attrNameLst>
                                      </p:cBhvr>
                                      <p:to>
                                        <p:strVal val="visible"/>
                                      </p:to>
                                    </p:set>
                                    <p:animEffect filter="fade" transition="in">
                                      <p:cBhvr additive="repl">
                                        <p:cTn id="1621" dur="500"/>
                                        <p:tgtEl>
                                          <p:spTgt spid="585"/>
                                        </p:tgtEl>
                                      </p:cBhvr>
                                    </p:animEffect>
                                  </p:childTnLst>
                                </p:cTn>
                              </p:par>
                            </p:childTnLst>
                          </p:cTn>
                        </p:par>
                      </p:childTnLst>
                    </p:cTn>
                  </p:par>
                  <p:par>
                    <p:cTn id="1622" fill="hold">
                      <p:stCondLst>
                        <p:cond delay="indefinite"/>
                      </p:stCondLst>
                      <p:childTnLst>
                        <p:par>
                          <p:cTn id="1623" fill="hold">
                            <p:stCondLst>
                              <p:cond delay="0"/>
                            </p:stCondLst>
                            <p:childTnLst>
                              <p:par>
                                <p:cTn id="1624" nodeType="clickEffect" fill="hold" presetClass="entr" presetID="10">
                                  <p:stCondLst>
                                    <p:cond delay="0"/>
                                  </p:stCondLst>
                                  <p:childTnLst>
                                    <p:set>
                                      <p:cBhvr>
                                        <p:cTn id="1625" dur="1" fill="hold">
                                          <p:stCondLst>
                                            <p:cond delay="0"/>
                                          </p:stCondLst>
                                        </p:cTn>
                                        <p:tgtEl>
                                          <p:spTgt spid="586"/>
                                        </p:tgtEl>
                                        <p:attrNameLst>
                                          <p:attrName>style.visibility</p:attrName>
                                        </p:attrNameLst>
                                      </p:cBhvr>
                                      <p:to>
                                        <p:strVal val="visible"/>
                                      </p:to>
                                    </p:set>
                                    <p:animEffect filter="fade" transition="in">
                                      <p:cBhvr additive="repl">
                                        <p:cTn id="1626" dur="500"/>
                                        <p:tgtEl>
                                          <p:spTgt spid="586"/>
                                        </p:tgtEl>
                                      </p:cBhvr>
                                    </p:animEffect>
                                  </p:childTnLst>
                                </p:cTn>
                              </p:par>
                            </p:childTnLst>
                          </p:cTn>
                        </p:par>
                      </p:childTnLst>
                    </p:cTn>
                  </p:par>
                  <p:par>
                    <p:cTn id="1627" fill="hold">
                      <p:stCondLst>
                        <p:cond delay="indefinite"/>
                      </p:stCondLst>
                      <p:childTnLst>
                        <p:par>
                          <p:cTn id="1628" fill="hold">
                            <p:stCondLst>
                              <p:cond delay="0"/>
                            </p:stCondLst>
                            <p:childTnLst>
                              <p:par>
                                <p:cTn id="1629" nodeType="clickEffect" fill="hold" presetClass="exit" presetID="10">
                                  <p:stCondLst>
                                    <p:cond delay="0"/>
                                  </p:stCondLst>
                                  <p:childTnLst>
                                    <p:animEffect filter="fade" transition="in">
                                      <p:cBhvr additive="repl">
                                        <p:cTn id="1630" dur="500"/>
                                        <p:tgtEl>
                                          <p:spTgt spid="583"/>
                                        </p:tgtEl>
                                      </p:cBhvr>
                                    </p:animEffect>
                                    <p:set>
                                      <p:cBhvr>
                                        <p:cTn id="1631" dur="1" fill="hold">
                                          <p:stCondLst>
                                            <p:cond delay="499"/>
                                          </p:stCondLst>
                                        </p:cTn>
                                        <p:tgtEl>
                                          <p:spTgt spid="583"/>
                                        </p:tgtEl>
                                        <p:attrNameLst>
                                          <p:attrName>style.visibility</p:attrName>
                                        </p:attrNameLst>
                                      </p:cBhvr>
                                      <p:to>
                                        <p:strVal val="hidden"/>
                                      </p:to>
                                    </p:set>
                                  </p:childTnLst>
                                </p:cTn>
                              </p:par>
                              <p:par>
                                <p:cTn id="1632" nodeType="withEffect" fill="hold" presetClass="exit" presetID="10">
                                  <p:stCondLst>
                                    <p:cond delay="0"/>
                                  </p:stCondLst>
                                  <p:childTnLst>
                                    <p:animEffect filter="fade" transition="in">
                                      <p:cBhvr additive="repl">
                                        <p:cTn id="1633" dur="500"/>
                                        <p:tgtEl>
                                          <p:spTgt spid="585"/>
                                        </p:tgtEl>
                                      </p:cBhvr>
                                    </p:animEffect>
                                    <p:set>
                                      <p:cBhvr>
                                        <p:cTn id="1634" dur="1" fill="hold">
                                          <p:stCondLst>
                                            <p:cond delay="499"/>
                                          </p:stCondLst>
                                        </p:cTn>
                                        <p:tgtEl>
                                          <p:spTgt spid="585"/>
                                        </p:tgtEl>
                                        <p:attrNameLst>
                                          <p:attrName>style.visibility</p:attrName>
                                        </p:attrNameLst>
                                      </p:cBhvr>
                                      <p:to>
                                        <p:strVal val="hidden"/>
                                      </p:to>
                                    </p:set>
                                  </p:childTnLst>
                                </p:cTn>
                              </p:par>
                              <p:par>
                                <p:cTn id="1635" nodeType="withEffect" fill="hold" presetClass="exit" presetID="10">
                                  <p:stCondLst>
                                    <p:cond delay="0"/>
                                  </p:stCondLst>
                                  <p:childTnLst>
                                    <p:animEffect filter="fade" transition="in">
                                      <p:cBhvr additive="repl">
                                        <p:cTn id="1636" dur="500"/>
                                        <p:tgtEl>
                                          <p:spTgt spid="586"/>
                                        </p:tgtEl>
                                      </p:cBhvr>
                                    </p:animEffect>
                                    <p:set>
                                      <p:cBhvr>
                                        <p:cTn id="1637" dur="1" fill="hold">
                                          <p:stCondLst>
                                            <p:cond delay="499"/>
                                          </p:stCondLst>
                                        </p:cTn>
                                        <p:tgtEl>
                                          <p:spTgt spid="586"/>
                                        </p:tgtEl>
                                        <p:attrNameLst>
                                          <p:attrName>style.visibility</p:attrName>
                                        </p:attrNameLst>
                                      </p:cBhvr>
                                      <p:to>
                                        <p:strVal val="hidden"/>
                                      </p:to>
                                    </p:set>
                                  </p:childTnLst>
                                </p:cTn>
                              </p:par>
                            </p:childTnLst>
                          </p:cTn>
                        </p:par>
                        <p:par>
                          <p:cTn id="1638" fill="hold">
                            <p:stCondLst>
                              <p:cond delay="500"/>
                            </p:stCondLst>
                            <p:childTnLst>
                              <p:par>
                                <p:cTn id="1639" nodeType="afterEffect" fill="hold" presetClass="entr" presetID="10">
                                  <p:stCondLst>
                                    <p:cond delay="0"/>
                                  </p:stCondLst>
                                  <p:childTnLst>
                                    <p:set>
                                      <p:cBhvr>
                                        <p:cTn id="1640" dur="1" fill="hold">
                                          <p:stCondLst>
                                            <p:cond delay="0"/>
                                          </p:stCondLst>
                                        </p:cTn>
                                        <p:tgtEl>
                                          <p:spTgt spid="587"/>
                                        </p:tgtEl>
                                        <p:attrNameLst>
                                          <p:attrName>style.visibility</p:attrName>
                                        </p:attrNameLst>
                                      </p:cBhvr>
                                      <p:to>
                                        <p:strVal val="visible"/>
                                      </p:to>
                                    </p:set>
                                    <p:animEffect filter="fade" transition="in">
                                      <p:cBhvr additive="repl">
                                        <p:cTn id="1641" dur="500"/>
                                        <p:tgtEl>
                                          <p:spTgt spid="587"/>
                                        </p:tgtEl>
                                      </p:cBhvr>
                                    </p:animEffect>
                                  </p:childTnLst>
                                </p:cTn>
                              </p:par>
                            </p:childTnLst>
                          </p:cTn>
                        </p:par>
                      </p:childTnLst>
                    </p:cTn>
                  </p:par>
                  <p:par>
                    <p:cTn id="1642" fill="hold">
                      <p:stCondLst>
                        <p:cond delay="indefinite"/>
                      </p:stCondLst>
                      <p:childTnLst>
                        <p:par>
                          <p:cTn id="1643" fill="hold">
                            <p:stCondLst>
                              <p:cond delay="0"/>
                            </p:stCondLst>
                            <p:childTnLst>
                              <p:par>
                                <p:cTn id="1644" nodeType="clickEffect" fill="hold" presetClass="entr" presetID="10">
                                  <p:stCondLst>
                                    <p:cond delay="0"/>
                                  </p:stCondLst>
                                  <p:childTnLst>
                                    <p:set>
                                      <p:cBhvr>
                                        <p:cTn id="1645" dur="1" fill="hold">
                                          <p:stCondLst>
                                            <p:cond delay="0"/>
                                          </p:stCondLst>
                                        </p:cTn>
                                        <p:tgtEl>
                                          <p:spTgt spid="588">
                                            <p:txEl>
                                              <p:pRg st="0" end="87"/>
                                            </p:txEl>
                                          </p:spTgt>
                                        </p:tgtEl>
                                        <p:attrNameLst>
                                          <p:attrName>style.visibility</p:attrName>
                                        </p:attrNameLst>
                                      </p:cBhvr>
                                      <p:to>
                                        <p:strVal val="visible"/>
                                      </p:to>
                                    </p:set>
                                    <p:animEffect filter="fade" transition="in">
                                      <p:cBhvr additive="repl">
                                        <p:cTn id="1646" dur="500"/>
                                        <p:tgtEl>
                                          <p:spTgt spid="588">
                                            <p:txEl>
                                              <p:pRg st="0" end="87"/>
                                            </p:txEl>
                                          </p:spTgt>
                                        </p:tgtEl>
                                      </p:cBhvr>
                                    </p:animEffect>
                                  </p:childTnLst>
                                </p:cTn>
                              </p:par>
                            </p:childTnLst>
                          </p:cTn>
                        </p:par>
                      </p:childTnLst>
                    </p:cTn>
                  </p:par>
                  <p:par>
                    <p:cTn id="1647" fill="hold">
                      <p:stCondLst>
                        <p:cond delay="indefinite"/>
                      </p:stCondLst>
                      <p:childTnLst>
                        <p:par>
                          <p:cTn id="1648" fill="hold">
                            <p:stCondLst>
                              <p:cond delay="0"/>
                            </p:stCondLst>
                            <p:childTnLst>
                              <p:par>
                                <p:cTn id="1649" nodeType="clickEffect" fill="hold" presetClass="exit" presetID="10">
                                  <p:stCondLst>
                                    <p:cond delay="0"/>
                                  </p:stCondLst>
                                  <p:childTnLst>
                                    <p:animEffect filter="fade" transition="in">
                                      <p:cBhvr additive="repl">
                                        <p:cTn id="1650" dur="500"/>
                                        <p:tgtEl>
                                          <p:spTgt spid="587"/>
                                        </p:tgtEl>
                                      </p:cBhvr>
                                    </p:animEffect>
                                    <p:set>
                                      <p:cBhvr>
                                        <p:cTn id="1651" dur="1" fill="hold">
                                          <p:stCondLst>
                                            <p:cond delay="499"/>
                                          </p:stCondLst>
                                        </p:cTn>
                                        <p:tgtEl>
                                          <p:spTgt spid="587"/>
                                        </p:tgtEl>
                                        <p:attrNameLst>
                                          <p:attrName>style.visibility</p:attrName>
                                        </p:attrNameLst>
                                      </p:cBhvr>
                                      <p:to>
                                        <p:strVal val="hidden"/>
                                      </p:to>
                                    </p:set>
                                  </p:childTnLst>
                                </p:cTn>
                              </p:par>
                              <p:par>
                                <p:cTn id="1652" nodeType="withEffect" fill="hold" presetClass="exit" presetID="10">
                                  <p:stCondLst>
                                    <p:cond delay="0"/>
                                  </p:stCondLst>
                                  <p:childTnLst>
                                    <p:animEffect filter="fade" transition="in">
                                      <p:cBhvr additive="repl">
                                        <p:cTn id="1653" dur="500"/>
                                        <p:tgtEl>
                                          <p:spTgt spid="588">
                                            <p:txEl>
                                              <p:pRg st="0" end="87"/>
                                            </p:txEl>
                                          </p:spTgt>
                                        </p:tgtEl>
                                      </p:cBhvr>
                                    </p:animEffect>
                                    <p:set>
                                      <p:cBhvr>
                                        <p:cTn id="1654" dur="1" fill="hold">
                                          <p:stCondLst>
                                            <p:cond delay="499"/>
                                          </p:stCondLst>
                                        </p:cTn>
                                        <p:tgtEl>
                                          <p:spTgt spid="588">
                                            <p:txEl>
                                              <p:pRg st="0" end="87"/>
                                            </p:txEl>
                                          </p:spTgt>
                                        </p:tgtEl>
                                        <p:attrNameLst>
                                          <p:attrName>style.visibility</p:attrName>
                                        </p:attrNameLst>
                                      </p:cBhvr>
                                      <p:to>
                                        <p:strVal val="hidden"/>
                                      </p:to>
                                    </p:set>
                                  </p:childTnLst>
                                </p:cTn>
                              </p:par>
                            </p:childTnLst>
                          </p:cTn>
                        </p:par>
                        <p:par>
                          <p:cTn id="1655" fill="hold">
                            <p:stCondLst>
                              <p:cond delay="500"/>
                            </p:stCondLst>
                            <p:childTnLst>
                              <p:par>
                                <p:cTn id="1656" nodeType="afterEffect" fill="hold" presetClass="entr" presetID="10">
                                  <p:stCondLst>
                                    <p:cond delay="0"/>
                                  </p:stCondLst>
                                  <p:childTnLst>
                                    <p:set>
                                      <p:cBhvr>
                                        <p:cTn id="1657" dur="1" fill="hold">
                                          <p:stCondLst>
                                            <p:cond delay="0"/>
                                          </p:stCondLst>
                                        </p:cTn>
                                        <p:tgtEl>
                                          <p:spTgt spid="590"/>
                                        </p:tgtEl>
                                        <p:attrNameLst>
                                          <p:attrName>style.visibility</p:attrName>
                                        </p:attrNameLst>
                                      </p:cBhvr>
                                      <p:to>
                                        <p:strVal val="visible"/>
                                      </p:to>
                                    </p:set>
                                    <p:animEffect filter="fade" transition="in">
                                      <p:cBhvr additive="repl">
                                        <p:cTn id="1658" dur="500"/>
                                        <p:tgtEl>
                                          <p:spTgt spid="590"/>
                                        </p:tgtEl>
                                      </p:cBhvr>
                                    </p:animEffect>
                                  </p:childTnLst>
                                </p:cTn>
                              </p:par>
                            </p:childTnLst>
                          </p:cTn>
                        </p:par>
                      </p:childTnLst>
                    </p:cTn>
                  </p:par>
                  <p:par>
                    <p:cTn id="1659" fill="hold">
                      <p:stCondLst>
                        <p:cond delay="indefinite"/>
                      </p:stCondLst>
                      <p:childTnLst>
                        <p:par>
                          <p:cTn id="1660" fill="hold">
                            <p:stCondLst>
                              <p:cond delay="0"/>
                            </p:stCondLst>
                            <p:childTnLst>
                              <p:par>
                                <p:cTn id="1661" nodeType="clickEffect" fill="hold" presetClass="entr" presetID="10">
                                  <p:stCondLst>
                                    <p:cond delay="0"/>
                                  </p:stCondLst>
                                  <p:childTnLst>
                                    <p:set>
                                      <p:cBhvr>
                                        <p:cTn id="1662" dur="1" fill="hold">
                                          <p:stCondLst>
                                            <p:cond delay="0"/>
                                          </p:stCondLst>
                                        </p:cTn>
                                        <p:tgtEl>
                                          <p:spTgt spid="589"/>
                                        </p:tgtEl>
                                        <p:attrNameLst>
                                          <p:attrName>style.visibility</p:attrName>
                                        </p:attrNameLst>
                                      </p:cBhvr>
                                      <p:to>
                                        <p:strVal val="visible"/>
                                      </p:to>
                                    </p:set>
                                    <p:animEffect filter="fade" transition="in">
                                      <p:cBhvr additive="repl">
                                        <p:cTn id="1663" dur="500"/>
                                        <p:tgtEl>
                                          <p:spTgt spid="589"/>
                                        </p:tgtEl>
                                      </p:cBhvr>
                                    </p:animEffect>
                                  </p:childTnLst>
                                </p:cTn>
                              </p:par>
                            </p:childTnLst>
                          </p:cTn>
                        </p:par>
                      </p:childTnLst>
                    </p:cTn>
                  </p:par>
                  <p:par>
                    <p:cTn id="1664" fill="hold">
                      <p:stCondLst>
                        <p:cond delay="indefinite"/>
                      </p:stCondLst>
                      <p:childTnLst>
                        <p:par>
                          <p:cTn id="1665" fill="hold">
                            <p:stCondLst>
                              <p:cond delay="0"/>
                            </p:stCondLst>
                            <p:childTnLst>
                              <p:par>
                                <p:cTn id="1666" nodeType="clickEffect" fill="hold" presetClass="exit" presetID="10">
                                  <p:stCondLst>
                                    <p:cond delay="0"/>
                                  </p:stCondLst>
                                  <p:childTnLst>
                                    <p:animEffect filter="fade" transition="in">
                                      <p:cBhvr additive="repl">
                                        <p:cTn id="1667" dur="500"/>
                                        <p:tgtEl>
                                          <p:spTgt spid="590"/>
                                        </p:tgtEl>
                                      </p:cBhvr>
                                    </p:animEffect>
                                    <p:set>
                                      <p:cBhvr>
                                        <p:cTn id="1668" dur="1" fill="hold">
                                          <p:stCondLst>
                                            <p:cond delay="499"/>
                                          </p:stCondLst>
                                        </p:cTn>
                                        <p:tgtEl>
                                          <p:spTgt spid="590"/>
                                        </p:tgtEl>
                                        <p:attrNameLst>
                                          <p:attrName>style.visibility</p:attrName>
                                        </p:attrNameLst>
                                      </p:cBhvr>
                                      <p:to>
                                        <p:strVal val="hidden"/>
                                      </p:to>
                                    </p:set>
                                  </p:childTnLst>
                                </p:cTn>
                              </p:par>
                              <p:par>
                                <p:cTn id="1669" nodeType="withEffect" fill="hold" presetClass="exit" presetID="10">
                                  <p:stCondLst>
                                    <p:cond delay="0"/>
                                  </p:stCondLst>
                                  <p:childTnLst>
                                    <p:animEffect filter="fade" transition="in">
                                      <p:cBhvr additive="repl">
                                        <p:cTn id="1670" dur="500"/>
                                        <p:tgtEl>
                                          <p:spTgt spid="589"/>
                                        </p:tgtEl>
                                      </p:cBhvr>
                                    </p:animEffect>
                                    <p:set>
                                      <p:cBhvr>
                                        <p:cTn id="1671" dur="1" fill="hold">
                                          <p:stCondLst>
                                            <p:cond delay="499"/>
                                          </p:stCondLst>
                                        </p:cTn>
                                        <p:tgtEl>
                                          <p:spTgt spid="58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835200" y="332640"/>
            <a:ext cx="8229240" cy="57564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Summary</a:t>
            </a:r>
            <a:endParaRPr b="0" lang="it-IT" sz="1800" spc="-1" strike="noStrike">
              <a:solidFill>
                <a:srgbClr val="000000"/>
              </a:solidFill>
              <a:uFill>
                <a:solidFill>
                  <a:srgbClr val="ffffff"/>
                </a:solidFill>
              </a:uFill>
              <a:latin typeface="Arial"/>
            </a:endParaRPr>
          </a:p>
        </p:txBody>
      </p:sp>
      <p:sp>
        <p:nvSpPr>
          <p:cNvPr id="592" name="CustomShape 2"/>
          <p:cNvSpPr/>
          <p:nvPr/>
        </p:nvSpPr>
        <p:spPr>
          <a:xfrm>
            <a:off x="395280" y="1484640"/>
            <a:ext cx="9108720" cy="45255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pc="-1" strike="noStrike">
                <a:solidFill>
                  <a:srgbClr val="003057"/>
                </a:solidFill>
                <a:uFill>
                  <a:solidFill>
                    <a:srgbClr val="ffffff"/>
                  </a:solidFill>
                </a:uFill>
                <a:latin typeface="Verdana"/>
                <a:ea typeface="Verdana"/>
              </a:rPr>
              <a:t>Inclusion means thinking about:</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ea typeface="Verdana"/>
              </a:rPr>
              <a:t>Learning styles, hidden talents, personalization</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ea typeface="Verdana"/>
              </a:rPr>
              <a:t>Varying your methodology</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ea typeface="Verdana"/>
              </a:rPr>
              <a:t>Digital resources helping to inform teaching and motivate</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ea typeface="Verdana"/>
              </a:rPr>
              <a:t>Engaging students in the class and at home with interesting topics</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3057"/>
                </a:solidFill>
                <a:uFill>
                  <a:solidFill>
                    <a:srgbClr val="ffffff"/>
                  </a:solidFill>
                </a:uFill>
                <a:latin typeface="Verdana"/>
                <a:ea typeface="Verdana"/>
              </a:rPr>
              <a:t>Diversity being a strength</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672" dur="indefinite" restart="never" nodeType="tmRoot">
          <p:childTnLst>
            <p:seq>
              <p:cTn id="1673" dur="indefinite" nodeType="mainSeq">
                <p:childTnLst>
                  <p:par>
                    <p:cTn id="1674" fill="hold">
                      <p:stCondLst>
                        <p:cond delay="indefinite"/>
                      </p:stCondLst>
                      <p:childTnLst>
                        <p:par>
                          <p:cTn id="1675" fill="hold">
                            <p:stCondLst>
                              <p:cond delay="0"/>
                            </p:stCondLst>
                            <p:childTnLst>
                              <p:par>
                                <p:cTn id="1676" nodeType="clickEffect" fill="hold" presetClass="entr" presetID="10">
                                  <p:stCondLst>
                                    <p:cond delay="0"/>
                                  </p:stCondLst>
                                  <p:childTnLst>
                                    <p:set>
                                      <p:cBhvr>
                                        <p:cTn id="1677" dur="1" fill="hold">
                                          <p:stCondLst>
                                            <p:cond delay="0"/>
                                          </p:stCondLst>
                                        </p:cTn>
                                        <p:tgtEl>
                                          <p:spTgt spid="592">
                                            <p:txEl>
                                              <p:pRg st="0" end="32"/>
                                            </p:txEl>
                                          </p:spTgt>
                                        </p:tgtEl>
                                        <p:attrNameLst>
                                          <p:attrName>style.visibility</p:attrName>
                                        </p:attrNameLst>
                                      </p:cBhvr>
                                      <p:to>
                                        <p:strVal val="visible"/>
                                      </p:to>
                                    </p:set>
                                    <p:animEffect filter="fade" transition="in">
                                      <p:cBhvr additive="repl">
                                        <p:cTn id="1678" dur="500"/>
                                        <p:tgtEl>
                                          <p:spTgt spid="592">
                                            <p:txEl>
                                              <p:pRg st="0" end="32"/>
                                            </p:txEl>
                                          </p:spTgt>
                                        </p:tgtEl>
                                      </p:cBhvr>
                                    </p:animEffect>
                                  </p:childTnLst>
                                </p:cTn>
                              </p:par>
                            </p:childTnLst>
                          </p:cTn>
                        </p:par>
                      </p:childTnLst>
                    </p:cTn>
                  </p:par>
                  <p:par>
                    <p:cTn id="1679" fill="hold">
                      <p:stCondLst>
                        <p:cond delay="indefinite"/>
                      </p:stCondLst>
                      <p:childTnLst>
                        <p:par>
                          <p:cTn id="1680" fill="hold">
                            <p:stCondLst>
                              <p:cond delay="0"/>
                            </p:stCondLst>
                            <p:childTnLst>
                              <p:par>
                                <p:cTn id="1681" nodeType="clickEffect" fill="hold" presetClass="entr" presetID="10">
                                  <p:stCondLst>
                                    <p:cond delay="0"/>
                                  </p:stCondLst>
                                  <p:childTnLst>
                                    <p:set>
                                      <p:cBhvr>
                                        <p:cTn id="1682" dur="1" fill="hold">
                                          <p:stCondLst>
                                            <p:cond delay="0"/>
                                          </p:stCondLst>
                                        </p:cTn>
                                        <p:tgtEl>
                                          <p:spTgt spid="592">
                                            <p:txEl>
                                              <p:pRg st="33" end="82"/>
                                            </p:txEl>
                                          </p:spTgt>
                                        </p:tgtEl>
                                        <p:attrNameLst>
                                          <p:attrName>style.visibility</p:attrName>
                                        </p:attrNameLst>
                                      </p:cBhvr>
                                      <p:to>
                                        <p:strVal val="visible"/>
                                      </p:to>
                                    </p:set>
                                    <p:animEffect filter="fade" transition="in">
                                      <p:cBhvr additive="repl">
                                        <p:cTn id="1683" dur="500"/>
                                        <p:tgtEl>
                                          <p:spTgt spid="592">
                                            <p:txEl>
                                              <p:pRg st="33" end="82"/>
                                            </p:txEl>
                                          </p:spTgt>
                                        </p:tgtEl>
                                      </p:cBhvr>
                                    </p:animEffect>
                                  </p:childTnLst>
                                </p:cTn>
                              </p:par>
                            </p:childTnLst>
                          </p:cTn>
                        </p:par>
                      </p:childTnLst>
                    </p:cTn>
                  </p:par>
                  <p:par>
                    <p:cTn id="1684" fill="hold">
                      <p:stCondLst>
                        <p:cond delay="indefinite"/>
                      </p:stCondLst>
                      <p:childTnLst>
                        <p:par>
                          <p:cTn id="1685" fill="hold">
                            <p:stCondLst>
                              <p:cond delay="0"/>
                            </p:stCondLst>
                            <p:childTnLst>
                              <p:par>
                                <p:cTn id="1686" nodeType="clickEffect" fill="hold" presetClass="entr" presetID="10">
                                  <p:stCondLst>
                                    <p:cond delay="0"/>
                                  </p:stCondLst>
                                  <p:childTnLst>
                                    <p:set>
                                      <p:cBhvr>
                                        <p:cTn id="1687" dur="1" fill="hold">
                                          <p:stCondLst>
                                            <p:cond delay="0"/>
                                          </p:stCondLst>
                                        </p:cTn>
                                        <p:tgtEl>
                                          <p:spTgt spid="592">
                                            <p:txEl>
                                              <p:pRg st="83" end="108"/>
                                            </p:txEl>
                                          </p:spTgt>
                                        </p:tgtEl>
                                        <p:attrNameLst>
                                          <p:attrName>style.visibility</p:attrName>
                                        </p:attrNameLst>
                                      </p:cBhvr>
                                      <p:to>
                                        <p:strVal val="visible"/>
                                      </p:to>
                                    </p:set>
                                    <p:animEffect filter="fade" transition="in">
                                      <p:cBhvr additive="repl">
                                        <p:cTn id="1688" dur="500"/>
                                        <p:tgtEl>
                                          <p:spTgt spid="592">
                                            <p:txEl>
                                              <p:pRg st="83" end="108"/>
                                            </p:txEl>
                                          </p:spTgt>
                                        </p:tgtEl>
                                      </p:cBhvr>
                                    </p:animEffect>
                                  </p:childTnLst>
                                </p:cTn>
                              </p:par>
                            </p:childTnLst>
                          </p:cTn>
                        </p:par>
                      </p:childTnLst>
                    </p:cTn>
                  </p:par>
                  <p:par>
                    <p:cTn id="1689" fill="hold">
                      <p:stCondLst>
                        <p:cond delay="indefinite"/>
                      </p:stCondLst>
                      <p:childTnLst>
                        <p:par>
                          <p:cTn id="1690" fill="hold">
                            <p:stCondLst>
                              <p:cond delay="0"/>
                            </p:stCondLst>
                            <p:childTnLst>
                              <p:par>
                                <p:cTn id="1691" nodeType="clickEffect" fill="hold" presetClass="entr" presetID="10">
                                  <p:stCondLst>
                                    <p:cond delay="0"/>
                                  </p:stCondLst>
                                  <p:childTnLst>
                                    <p:set>
                                      <p:cBhvr>
                                        <p:cTn id="1692" dur="1" fill="hold">
                                          <p:stCondLst>
                                            <p:cond delay="0"/>
                                          </p:stCondLst>
                                        </p:cTn>
                                        <p:tgtEl>
                                          <p:spTgt spid="592">
                                            <p:txEl>
                                              <p:pRg st="109" end="167"/>
                                            </p:txEl>
                                          </p:spTgt>
                                        </p:tgtEl>
                                        <p:attrNameLst>
                                          <p:attrName>style.visibility</p:attrName>
                                        </p:attrNameLst>
                                      </p:cBhvr>
                                      <p:to>
                                        <p:strVal val="visible"/>
                                      </p:to>
                                    </p:set>
                                    <p:animEffect filter="fade" transition="in">
                                      <p:cBhvr additive="repl">
                                        <p:cTn id="1693" dur="500"/>
                                        <p:tgtEl>
                                          <p:spTgt spid="592">
                                            <p:txEl>
                                              <p:pRg st="109" end="167"/>
                                            </p:txEl>
                                          </p:spTgt>
                                        </p:tgtEl>
                                      </p:cBhvr>
                                    </p:animEffect>
                                  </p:childTnLst>
                                </p:cTn>
                              </p:par>
                            </p:childTnLst>
                          </p:cTn>
                        </p:par>
                      </p:childTnLst>
                    </p:cTn>
                  </p:par>
                  <p:par>
                    <p:cTn id="1694" fill="hold">
                      <p:stCondLst>
                        <p:cond delay="indefinite"/>
                      </p:stCondLst>
                      <p:childTnLst>
                        <p:par>
                          <p:cTn id="1695" fill="hold">
                            <p:stCondLst>
                              <p:cond delay="0"/>
                            </p:stCondLst>
                            <p:childTnLst>
                              <p:par>
                                <p:cTn id="1696" nodeType="clickEffect" fill="hold" presetClass="entr" presetID="10">
                                  <p:stCondLst>
                                    <p:cond delay="0"/>
                                  </p:stCondLst>
                                  <p:childTnLst>
                                    <p:set>
                                      <p:cBhvr>
                                        <p:cTn id="1697" dur="1" fill="hold">
                                          <p:stCondLst>
                                            <p:cond delay="0"/>
                                          </p:stCondLst>
                                        </p:cTn>
                                        <p:tgtEl>
                                          <p:spTgt spid="592">
                                            <p:txEl>
                                              <p:pRg st="168" end="235"/>
                                            </p:txEl>
                                          </p:spTgt>
                                        </p:tgtEl>
                                        <p:attrNameLst>
                                          <p:attrName>style.visibility</p:attrName>
                                        </p:attrNameLst>
                                      </p:cBhvr>
                                      <p:to>
                                        <p:strVal val="visible"/>
                                      </p:to>
                                    </p:set>
                                    <p:animEffect filter="fade" transition="in">
                                      <p:cBhvr additive="repl">
                                        <p:cTn id="1698" dur="500"/>
                                        <p:tgtEl>
                                          <p:spTgt spid="592">
                                            <p:txEl>
                                              <p:pRg st="168" end="235"/>
                                            </p:txEl>
                                          </p:spTgt>
                                        </p:tgtEl>
                                      </p:cBhvr>
                                    </p:animEffect>
                                  </p:childTnLst>
                                </p:cTn>
                              </p:par>
                            </p:childTnLst>
                          </p:cTn>
                        </p:par>
                      </p:childTnLst>
                    </p:cTn>
                  </p:par>
                  <p:par>
                    <p:cTn id="1699" fill="hold">
                      <p:stCondLst>
                        <p:cond delay="indefinite"/>
                      </p:stCondLst>
                      <p:childTnLst>
                        <p:par>
                          <p:cTn id="1700" fill="hold">
                            <p:stCondLst>
                              <p:cond delay="0"/>
                            </p:stCondLst>
                            <p:childTnLst>
                              <p:par>
                                <p:cTn id="1701" nodeType="clickEffect" fill="hold" presetClass="entr" presetID="10">
                                  <p:stCondLst>
                                    <p:cond delay="0"/>
                                  </p:stCondLst>
                                  <p:childTnLst>
                                    <p:set>
                                      <p:cBhvr>
                                        <p:cTn id="1702" dur="1" fill="hold">
                                          <p:stCondLst>
                                            <p:cond delay="0"/>
                                          </p:stCondLst>
                                        </p:cTn>
                                        <p:tgtEl>
                                          <p:spTgt spid="592">
                                            <p:txEl>
                                              <p:pRg st="236" end="263"/>
                                            </p:txEl>
                                          </p:spTgt>
                                        </p:tgtEl>
                                        <p:attrNameLst>
                                          <p:attrName>style.visibility</p:attrName>
                                        </p:attrNameLst>
                                      </p:cBhvr>
                                      <p:to>
                                        <p:strVal val="visible"/>
                                      </p:to>
                                    </p:set>
                                    <p:animEffect filter="fade" transition="in">
                                      <p:cBhvr additive="repl">
                                        <p:cTn id="1703" dur="500"/>
                                        <p:tgtEl>
                                          <p:spTgt spid="592">
                                            <p:txEl>
                                              <p:pRg st="236" end="26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593" name="CustomShape 1"/>
          <p:cNvSpPr/>
          <p:nvPr/>
        </p:nvSpPr>
        <p:spPr>
          <a:xfrm>
            <a:off x="2792880" y="3069000"/>
            <a:ext cx="4536000" cy="107964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p:style>
      </p:sp>
      <p:sp>
        <p:nvSpPr>
          <p:cNvPr id="594" name="CustomShape 2"/>
          <p:cNvSpPr/>
          <p:nvPr/>
        </p:nvSpPr>
        <p:spPr>
          <a:xfrm>
            <a:off x="1496520" y="2565000"/>
            <a:ext cx="6840360" cy="6998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4000" spc="-1" strike="noStrike">
                <a:solidFill>
                  <a:srgbClr val="ffffff"/>
                </a:solidFill>
                <a:uFill>
                  <a:solidFill>
                    <a:srgbClr val="ffffff"/>
                  </a:solidFill>
                </a:uFill>
                <a:latin typeface="Verdana"/>
              </a:rPr>
              <a:t>Thoughts?</a:t>
            </a:r>
            <a:endParaRPr b="0" lang="it-IT" sz="1800" spc="-1" strike="noStrike">
              <a:solidFill>
                <a:srgbClr val="ffffff"/>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1208520" y="2421000"/>
            <a:ext cx="7560360" cy="9763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4400" spc="-1" strike="noStrike">
                <a:solidFill>
                  <a:srgbClr val="000000"/>
                </a:solidFill>
                <a:uFill>
                  <a:solidFill>
                    <a:srgbClr val="ffffff"/>
                  </a:solidFill>
                </a:uFill>
                <a:latin typeface="Verdana"/>
              </a:rPr>
              <a:t>What is dyslexia?</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
        <p:nvSpPr>
          <p:cNvPr id="375" name="CustomShape 2"/>
          <p:cNvSpPr/>
          <p:nvPr/>
        </p:nvSpPr>
        <p:spPr>
          <a:xfrm>
            <a:off x="1172520" y="4293000"/>
            <a:ext cx="7632360" cy="760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4400" spc="-1" strike="noStrike">
                <a:solidFill>
                  <a:srgbClr val="000000"/>
                </a:solidFill>
                <a:uFill>
                  <a:solidFill>
                    <a:srgbClr val="ffffff"/>
                  </a:solidFill>
                </a:uFill>
                <a:latin typeface="Verdana"/>
              </a:rPr>
              <a:t>What is it not?</a:t>
            </a:r>
            <a:endParaRPr b="0" lang="it-IT" sz="1800" spc="-1" strike="noStrike">
              <a:solidFill>
                <a:srgbClr val="000000"/>
              </a:solidFill>
              <a:uFill>
                <a:solidFill>
                  <a:srgbClr val="ffffff"/>
                </a:solidFill>
              </a:uFill>
              <a:latin typeface="Arial"/>
            </a:endParaRPr>
          </a:p>
        </p:txBody>
      </p:sp>
      <p:pic>
        <p:nvPicPr>
          <p:cNvPr id="376" name="Immagine 15" descr=""/>
          <p:cNvPicPr/>
          <p:nvPr/>
        </p:nvPicPr>
        <p:blipFill>
          <a:blip r:embed="rId1"/>
          <a:srcRect l="0" t="44373" r="0" b="19336"/>
          <a:stretch/>
        </p:blipFill>
        <p:spPr>
          <a:xfrm>
            <a:off x="5240880" y="888120"/>
            <a:ext cx="4068360" cy="4536000"/>
          </a:xfrm>
          <a:prstGeom prst="rect">
            <a:avLst/>
          </a:prstGeom>
          <a:ln>
            <a:noFill/>
          </a:ln>
        </p:spPr>
      </p:pic>
      <p:sp>
        <p:nvSpPr>
          <p:cNvPr id="377" name="CustomShape 3"/>
          <p:cNvSpPr/>
          <p:nvPr/>
        </p:nvSpPr>
        <p:spPr>
          <a:xfrm>
            <a:off x="841680" y="46908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Definitions</a:t>
            </a:r>
            <a:endParaRPr b="0" lang="it-IT" sz="1800" spc="-1" strike="noStrike">
              <a:solidFill>
                <a:srgbClr val="000000"/>
              </a:solidFill>
              <a:uFill>
                <a:solidFill>
                  <a:srgbClr val="ffffff"/>
                </a:solidFill>
              </a:uFill>
              <a:latin typeface="Arial"/>
            </a:endParaRPr>
          </a:p>
        </p:txBody>
      </p:sp>
      <p:pic>
        <p:nvPicPr>
          <p:cNvPr id="378" name="Immagine 4" descr=""/>
          <p:cNvPicPr/>
          <p:nvPr/>
        </p:nvPicPr>
        <p:blipFill>
          <a:blip r:embed="rId2"/>
          <a:stretch/>
        </p:blipFill>
        <p:spPr>
          <a:xfrm>
            <a:off x="591120" y="260640"/>
            <a:ext cx="4397400" cy="6051600"/>
          </a:xfrm>
          <a:prstGeom prst="rect">
            <a:avLst/>
          </a:prstGeom>
          <a:ln>
            <a:noFill/>
          </a:ln>
        </p:spPr>
      </p:pic>
      <p:pic>
        <p:nvPicPr>
          <p:cNvPr id="379" name="Immagine 9" descr=""/>
          <p:cNvPicPr/>
          <p:nvPr/>
        </p:nvPicPr>
        <p:blipFill>
          <a:blip r:embed="rId3"/>
          <a:stretch/>
        </p:blipFill>
        <p:spPr>
          <a:xfrm>
            <a:off x="591120" y="260640"/>
            <a:ext cx="4397400" cy="6051600"/>
          </a:xfrm>
          <a:prstGeom prst="rect">
            <a:avLst/>
          </a:prstGeom>
          <a:ln>
            <a:noFill/>
          </a:ln>
        </p:spPr>
      </p:pic>
      <p:sp>
        <p:nvSpPr>
          <p:cNvPr id="380" name="CustomShape 4"/>
          <p:cNvSpPr/>
          <p:nvPr/>
        </p:nvSpPr>
        <p:spPr>
          <a:xfrm>
            <a:off x="1568520" y="2704680"/>
            <a:ext cx="1079640" cy="333720"/>
          </a:xfrm>
          <a:prstGeom prst="rect">
            <a:avLst/>
          </a:prstGeom>
          <a:noFill/>
          <a:ln>
            <a:noFill/>
          </a:ln>
        </p:spPr>
        <p:style>
          <a:lnRef idx="0"/>
          <a:fillRef idx="0"/>
          <a:effectRef idx="0"/>
          <a:fontRef idx="minor"/>
        </p:style>
        <p:txBody>
          <a:bodyPr lIns="90000" rIns="90000" tIns="45000" bIns="45000"/>
          <a:p>
            <a:pPr>
              <a:lnSpc>
                <a:spcPct val="100000"/>
              </a:lnSpc>
            </a:pPr>
            <a:r>
              <a:rPr b="1" lang="it-IT" sz="1600" spc="-1" strike="noStrike">
                <a:solidFill>
                  <a:srgbClr val="ff0000"/>
                </a:solidFill>
                <a:uFill>
                  <a:solidFill>
                    <a:srgbClr val="ffffff"/>
                  </a:solidFill>
                </a:uFill>
                <a:latin typeface="Verdana"/>
              </a:rPr>
              <a:t>also</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34" dur="indefinite" restart="never" nodeType="tmRoot">
          <p:childTnLst>
            <p:seq>
              <p:cTn id="35" dur="indefinite" nodeType="mainSeq">
                <p:childTnLst>
                  <p:par>
                    <p:cTn id="36" fill="hold">
                      <p:stCondLst>
                        <p:cond delay="0"/>
                      </p:stCondLst>
                      <p:childTnLst>
                        <p:par>
                          <p:cTn id="37" fill="hold">
                            <p:stCondLst>
                              <p:cond delay="0"/>
                            </p:stCondLst>
                            <p:childTnLst>
                              <p:par>
                                <p:cTn id="38" nodeType="afterEffect" fill="hold" presetClass="entr" presetID="10">
                                  <p:stCondLst>
                                    <p:cond delay="0"/>
                                  </p:stCondLst>
                                  <p:childTnLst>
                                    <p:set>
                                      <p:cBhvr>
                                        <p:cTn id="39" dur="1" fill="hold">
                                          <p:stCondLst>
                                            <p:cond delay="0"/>
                                          </p:stCondLst>
                                        </p:cTn>
                                        <p:tgtEl>
                                          <p:spTgt spid="377"/>
                                        </p:tgtEl>
                                        <p:attrNameLst>
                                          <p:attrName>style.visibility</p:attrName>
                                        </p:attrNameLst>
                                      </p:cBhvr>
                                      <p:to>
                                        <p:strVal val="visible"/>
                                      </p:to>
                                    </p:set>
                                    <p:animEffect filter="fade" transition="in">
                                      <p:cBhvr additive="repl">
                                        <p:cTn id="40" dur="500"/>
                                        <p:tgtEl>
                                          <p:spTgt spid="377"/>
                                        </p:tgtEl>
                                      </p:cBhvr>
                                    </p:animEffec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0">
                                  <p:stCondLst>
                                    <p:cond delay="0"/>
                                  </p:stCondLst>
                                  <p:childTnLst>
                                    <p:set>
                                      <p:cBhvr>
                                        <p:cTn id="44" dur="1" fill="hold">
                                          <p:stCondLst>
                                            <p:cond delay="0"/>
                                          </p:stCondLst>
                                        </p:cTn>
                                        <p:tgtEl>
                                          <p:spTgt spid="374"/>
                                        </p:tgtEl>
                                        <p:attrNameLst>
                                          <p:attrName>style.visibility</p:attrName>
                                        </p:attrNameLst>
                                      </p:cBhvr>
                                      <p:to>
                                        <p:strVal val="visible"/>
                                      </p:to>
                                    </p:set>
                                    <p:animEffect filter="fade" transition="in">
                                      <p:cBhvr additive="repl">
                                        <p:cTn id="45" dur="500"/>
                                        <p:tgtEl>
                                          <p:spTgt spid="374"/>
                                        </p:tgtEl>
                                      </p:cBhvr>
                                    </p:animEffect>
                                  </p:childTnLst>
                                </p:cTn>
                              </p:par>
                            </p:childTnLst>
                          </p:cTn>
                        </p:par>
                      </p:childTnLst>
                    </p:cTn>
                  </p:par>
                  <p:par>
                    <p:cTn id="46" fill="hold">
                      <p:stCondLst>
                        <p:cond delay="indefinite"/>
                      </p:stCondLst>
                      <p:childTnLst>
                        <p:par>
                          <p:cTn id="47" fill="hold">
                            <p:stCondLst>
                              <p:cond delay="0"/>
                            </p:stCondLst>
                            <p:childTnLst>
                              <p:par>
                                <p:cTn id="48" nodeType="clickEffect" fill="hold" presetClass="entr" presetID="10">
                                  <p:stCondLst>
                                    <p:cond delay="0"/>
                                  </p:stCondLst>
                                  <p:childTnLst>
                                    <p:set>
                                      <p:cBhvr>
                                        <p:cTn id="49" dur="1" fill="hold">
                                          <p:stCondLst>
                                            <p:cond delay="0"/>
                                          </p:stCondLst>
                                        </p:cTn>
                                        <p:tgtEl>
                                          <p:spTgt spid="375"/>
                                        </p:tgtEl>
                                        <p:attrNameLst>
                                          <p:attrName>style.visibility</p:attrName>
                                        </p:attrNameLst>
                                      </p:cBhvr>
                                      <p:to>
                                        <p:strVal val="visible"/>
                                      </p:to>
                                    </p:set>
                                    <p:animEffect filter="fade" transition="in">
                                      <p:cBhvr additive="repl">
                                        <p:cTn id="50" dur="500"/>
                                        <p:tgtEl>
                                          <p:spTgt spid="375"/>
                                        </p:tgtEl>
                                      </p:cBhvr>
                                    </p:animEffect>
                                  </p:childTnLst>
                                </p:cTn>
                              </p:par>
                            </p:childTnLst>
                          </p:cTn>
                        </p:par>
                      </p:childTnLst>
                    </p:cTn>
                  </p:par>
                  <p:par>
                    <p:cTn id="51" fill="hold">
                      <p:stCondLst>
                        <p:cond delay="indefinite"/>
                      </p:stCondLst>
                      <p:childTnLst>
                        <p:par>
                          <p:cTn id="52" fill="hold">
                            <p:stCondLst>
                              <p:cond delay="0"/>
                            </p:stCondLst>
                            <p:childTnLst>
                              <p:par>
                                <p:cTn id="53" nodeType="clickEffect" fill="hold" presetClass="exit" presetID="10">
                                  <p:stCondLst>
                                    <p:cond delay="0"/>
                                  </p:stCondLst>
                                  <p:childTnLst>
                                    <p:animEffect filter="fade" transition="in">
                                      <p:cBhvr additive="repl">
                                        <p:cTn id="54" dur="500"/>
                                        <p:tgtEl>
                                          <p:spTgt spid="374"/>
                                        </p:tgtEl>
                                      </p:cBhvr>
                                    </p:animEffect>
                                    <p:set>
                                      <p:cBhvr>
                                        <p:cTn id="55" dur="1" fill="hold">
                                          <p:stCondLst>
                                            <p:cond delay="499"/>
                                          </p:stCondLst>
                                        </p:cTn>
                                        <p:tgtEl>
                                          <p:spTgt spid="374"/>
                                        </p:tgtEl>
                                        <p:attrNameLst>
                                          <p:attrName>style.visibility</p:attrName>
                                        </p:attrNameLst>
                                      </p:cBhvr>
                                      <p:to>
                                        <p:strVal val="hidden"/>
                                      </p:to>
                                    </p:set>
                                  </p:childTnLst>
                                </p:cTn>
                              </p:par>
                              <p:par>
                                <p:cTn id="56" nodeType="withEffect" fill="hold" presetClass="exit" presetID="10">
                                  <p:stCondLst>
                                    <p:cond delay="0"/>
                                  </p:stCondLst>
                                  <p:childTnLst>
                                    <p:animEffect filter="fade" transition="in">
                                      <p:cBhvr additive="repl">
                                        <p:cTn id="57" dur="500"/>
                                        <p:tgtEl>
                                          <p:spTgt spid="375"/>
                                        </p:tgtEl>
                                      </p:cBhvr>
                                    </p:animEffect>
                                    <p:set>
                                      <p:cBhvr>
                                        <p:cTn id="58" dur="1" fill="hold">
                                          <p:stCondLst>
                                            <p:cond delay="499"/>
                                          </p:stCondLst>
                                        </p:cTn>
                                        <p:tgtEl>
                                          <p:spTgt spid="375"/>
                                        </p:tgtEl>
                                        <p:attrNameLst>
                                          <p:attrName>style.visibility</p:attrName>
                                        </p:attrNameLst>
                                      </p:cBhvr>
                                      <p:to>
                                        <p:strVal val="hidden"/>
                                      </p:to>
                                    </p:set>
                                  </p:childTnLst>
                                </p:cTn>
                              </p:par>
                              <p:par>
                                <p:cTn id="59" nodeType="withEffect" fill="hold" presetClass="exit" presetID="10">
                                  <p:stCondLst>
                                    <p:cond delay="0"/>
                                  </p:stCondLst>
                                  <p:childTnLst>
                                    <p:animEffect filter="fade" transition="in">
                                      <p:cBhvr additive="repl">
                                        <p:cTn id="60" dur="500"/>
                                        <p:tgtEl>
                                          <p:spTgt spid="377"/>
                                        </p:tgtEl>
                                      </p:cBhvr>
                                    </p:animEffect>
                                    <p:set>
                                      <p:cBhvr>
                                        <p:cTn id="61" dur="1" fill="hold">
                                          <p:stCondLst>
                                            <p:cond delay="499"/>
                                          </p:stCondLst>
                                        </p:cTn>
                                        <p:tgtEl>
                                          <p:spTgt spid="377"/>
                                        </p:tgtEl>
                                        <p:attrNameLst>
                                          <p:attrName>style.visibility</p:attrName>
                                        </p:attrNameLst>
                                      </p:cBhvr>
                                      <p:to>
                                        <p:strVal val="hidden"/>
                                      </p:to>
                                    </p:set>
                                  </p:childTnLst>
                                </p:cTn>
                              </p:par>
                            </p:childTnLst>
                          </p:cTn>
                        </p:par>
                        <p:par>
                          <p:cTn id="62" fill="hold">
                            <p:stCondLst>
                              <p:cond delay="500"/>
                            </p:stCondLst>
                            <p:childTnLst>
                              <p:par>
                                <p:cTn id="63" nodeType="afterEffect" fill="hold" presetClass="entr" presetID="10">
                                  <p:stCondLst>
                                    <p:cond delay="0"/>
                                  </p:stCondLst>
                                  <p:childTnLst>
                                    <p:set>
                                      <p:cBhvr>
                                        <p:cTn id="64" dur="1" fill="hold">
                                          <p:stCondLst>
                                            <p:cond delay="0"/>
                                          </p:stCondLst>
                                        </p:cTn>
                                        <p:tgtEl>
                                          <p:spTgt spid="379"/>
                                        </p:tgtEl>
                                        <p:attrNameLst>
                                          <p:attrName>style.visibility</p:attrName>
                                        </p:attrNameLst>
                                      </p:cBhvr>
                                      <p:to>
                                        <p:strVal val="visible"/>
                                      </p:to>
                                    </p:set>
                                    <p:animEffect filter="fade" transition="in">
                                      <p:cBhvr additive="repl">
                                        <p:cTn id="65" dur="500"/>
                                        <p:tgtEl>
                                          <p:spTgt spid="379"/>
                                        </p:tgtEl>
                                      </p:cBhvr>
                                    </p:animEffect>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10">
                                  <p:stCondLst>
                                    <p:cond delay="0"/>
                                  </p:stCondLst>
                                  <p:childTnLst>
                                    <p:set>
                                      <p:cBhvr>
                                        <p:cTn id="69" dur="1" fill="hold">
                                          <p:stCondLst>
                                            <p:cond delay="0"/>
                                          </p:stCondLst>
                                        </p:cTn>
                                        <p:tgtEl>
                                          <p:spTgt spid="380"/>
                                        </p:tgtEl>
                                        <p:attrNameLst>
                                          <p:attrName>style.visibility</p:attrName>
                                        </p:attrNameLst>
                                      </p:cBhvr>
                                      <p:to>
                                        <p:strVal val="visible"/>
                                      </p:to>
                                    </p:set>
                                    <p:animEffect filter="fade" transition="in">
                                      <p:cBhvr additive="repl">
                                        <p:cTn id="70" dur="500"/>
                                        <p:tgtEl>
                                          <p:spTgt spid="380"/>
                                        </p:tgtEl>
                                      </p:cBhvr>
                                    </p:animEffect>
                                  </p:childTnLst>
                                </p:cTn>
                              </p:par>
                            </p:childTnLst>
                          </p:cTn>
                        </p:par>
                        <p:par>
                          <p:cTn id="71" fill="hold">
                            <p:stCondLst>
                              <p:cond delay="500"/>
                            </p:stCondLst>
                            <p:childTnLst>
                              <p:par>
                                <p:cTn id="72" nodeType="afterEffect" fill="hold" presetClass="entr" presetID="10">
                                  <p:stCondLst>
                                    <p:cond delay="0"/>
                                  </p:stCondLst>
                                  <p:childTnLst>
                                    <p:set>
                                      <p:cBhvr>
                                        <p:cTn id="73" dur="1" fill="hold">
                                          <p:stCondLst>
                                            <p:cond delay="0"/>
                                          </p:stCondLst>
                                        </p:cTn>
                                        <p:tgtEl>
                                          <p:spTgt spid="378"/>
                                        </p:tgtEl>
                                        <p:attrNameLst>
                                          <p:attrName>style.visibility</p:attrName>
                                        </p:attrNameLst>
                                      </p:cBhvr>
                                      <p:to>
                                        <p:strVal val="visible"/>
                                      </p:to>
                                    </p:set>
                                    <p:animEffect filter="fade" transition="in">
                                      <p:cBhvr additive="repl">
                                        <p:cTn id="74" dur="500"/>
                                        <p:tgtEl>
                                          <p:spTgt spid="378"/>
                                        </p:tgtEl>
                                      </p:cBhvr>
                                    </p:animEffect>
                                  </p:childTnLst>
                                </p:cTn>
                              </p:par>
                            </p:childTnLst>
                          </p:cTn>
                        </p:par>
                      </p:childTnLst>
                    </p:cTn>
                  </p:par>
                  <p:par>
                    <p:cTn id="75" fill="hold">
                      <p:stCondLst>
                        <p:cond delay="indefinite"/>
                      </p:stCondLst>
                      <p:childTnLst>
                        <p:par>
                          <p:cTn id="76" fill="hold">
                            <p:stCondLst>
                              <p:cond delay="0"/>
                            </p:stCondLst>
                            <p:childTnLst>
                              <p:par>
                                <p:cTn id="77" nodeType="clickEffect" fill="hold" presetClass="exit" presetID="10">
                                  <p:stCondLst>
                                    <p:cond delay="0"/>
                                  </p:stCondLst>
                                  <p:childTnLst>
                                    <p:animEffect filter="fade" transition="in">
                                      <p:cBhvr additive="repl">
                                        <p:cTn id="78" dur="500"/>
                                        <p:tgtEl>
                                          <p:spTgt spid="379"/>
                                        </p:tgtEl>
                                      </p:cBhvr>
                                    </p:animEffect>
                                    <p:set>
                                      <p:cBhvr>
                                        <p:cTn id="79" dur="1" fill="hold">
                                          <p:stCondLst>
                                            <p:cond delay="499"/>
                                          </p:stCondLst>
                                        </p:cTn>
                                        <p:tgtEl>
                                          <p:spTgt spid="37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10">
                                  <p:stCondLst>
                                    <p:cond delay="0"/>
                                  </p:stCondLst>
                                  <p:childTnLst>
                                    <p:set>
                                      <p:cBhvr>
                                        <p:cTn id="83" dur="1" fill="hold">
                                          <p:stCondLst>
                                            <p:cond delay="0"/>
                                          </p:stCondLst>
                                        </p:cTn>
                                        <p:tgtEl>
                                          <p:spTgt spid="376"/>
                                        </p:tgtEl>
                                        <p:attrNameLst>
                                          <p:attrName>style.visibility</p:attrName>
                                        </p:attrNameLst>
                                      </p:cBhvr>
                                      <p:to>
                                        <p:strVal val="visible"/>
                                      </p:to>
                                    </p:set>
                                    <p:animEffect filter="fade" transition="in">
                                      <p:cBhvr additive="repl">
                                        <p:cTn id="84" dur="500"/>
                                        <p:tgtEl>
                                          <p:spTgt spid="376"/>
                                        </p:tgtEl>
                                      </p:cBhvr>
                                    </p:animEffect>
                                  </p:childTnLst>
                                </p:cTn>
                              </p:par>
                            </p:childTnLst>
                          </p:cTn>
                        </p:par>
                        <p:par>
                          <p:cTn id="85" fill="hold">
                            <p:stCondLst>
                              <p:cond delay="500"/>
                            </p:stCondLst>
                            <p:childTnLst>
                              <p:par>
                                <p:cTn id="86" nodeType="afterEffect" fill="hold" presetClass="entr" presetID="10">
                                  <p:stCondLst>
                                    <p:cond delay="0"/>
                                  </p:stCondLst>
                                  <p:childTnLst>
                                    <p:set>
                                      <p:cBhvr>
                                        <p:cTn id="87" dur="1" fill="hold">
                                          <p:stCondLst>
                                            <p:cond delay="0"/>
                                          </p:stCondLst>
                                        </p:cTn>
                                        <p:tgtEl>
                                          <p:spTgt spid="380"/>
                                        </p:tgtEl>
                                        <p:attrNameLst>
                                          <p:attrName>style.visibility</p:attrName>
                                        </p:attrNameLst>
                                      </p:cBhvr>
                                      <p:to>
                                        <p:strVal val="visible"/>
                                      </p:to>
                                    </p:set>
                                    <p:animEffect filter="fade" transition="in">
                                      <p:cBhvr additive="repl">
                                        <p:cTn id="88" dur="500"/>
                                        <p:tgtEl>
                                          <p:spTgt spid="3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57"/>
        </a:solidFill>
      </p:bgPr>
    </p:bg>
    <p:spTree>
      <p:nvGrpSpPr>
        <p:cNvPr id="1" name=""/>
        <p:cNvGrpSpPr/>
        <p:nvPr/>
      </p:nvGrpSpPr>
      <p:grpSpPr>
        <a:xfrm>
          <a:off x="0" y="0"/>
          <a:ext cx="0" cy="0"/>
          <a:chOff x="0" y="0"/>
          <a:chExt cx="0" cy="0"/>
        </a:xfrm>
      </p:grpSpPr>
      <p:sp>
        <p:nvSpPr>
          <p:cNvPr id="595" name="TextShape 1"/>
          <p:cNvSpPr txBox="1"/>
          <p:nvPr/>
        </p:nvSpPr>
        <p:spPr>
          <a:xfrm>
            <a:off x="828720" y="1679400"/>
            <a:ext cx="3682800" cy="2244240"/>
          </a:xfrm>
          <a:prstGeom prst="rect">
            <a:avLst/>
          </a:prstGeom>
          <a:noFill/>
          <a:ln>
            <a:noFill/>
          </a:ln>
        </p:spPr>
        <p:txBody>
          <a:bodyPr tIns="91440" bIns="91440"/>
          <a:p>
            <a:pPr algn="ctr">
              <a:lnSpc>
                <a:spcPct val="117000"/>
              </a:lnSpc>
            </a:pPr>
            <a:r>
              <a:rPr b="1" lang="en-GB" sz="4000" spc="-1" strike="noStrike">
                <a:solidFill>
                  <a:srgbClr val="ffffff"/>
                </a:solidFill>
                <a:uFill>
                  <a:solidFill>
                    <a:srgbClr val="ffffff"/>
                  </a:solidFill>
                </a:uFill>
                <a:latin typeface="Playfair Display"/>
                <a:ea typeface="ＭＳ Ｐゴシック"/>
              </a:rPr>
              <a:t>Redefining</a:t>
            </a:r>
            <a:r>
              <a:rPr b="1" lang="en-GB" sz="4000" spc="-1" strike="noStrike">
                <a:solidFill>
                  <a:srgbClr val="ffffff"/>
                </a:solidFill>
                <a:uFill>
                  <a:solidFill>
                    <a:srgbClr val="ffffff"/>
                  </a:solidFill>
                </a:uFill>
                <a:latin typeface="Playfair Display"/>
                <a:ea typeface="ＭＳ Ｐゴシック"/>
              </a:rPr>
              <a:t>
</a:t>
            </a:r>
            <a:r>
              <a:rPr b="1" lang="en-GB" sz="4000" spc="-1" strike="noStrike">
                <a:solidFill>
                  <a:srgbClr val="ffffff"/>
                </a:solidFill>
                <a:uFill>
                  <a:solidFill>
                    <a:srgbClr val="ffffff"/>
                  </a:solidFill>
                </a:uFill>
                <a:latin typeface="Playfair Display"/>
                <a:ea typeface="ＭＳ Ｐゴシック"/>
              </a:rPr>
              <a:t>Inclusion</a:t>
            </a:r>
            <a:r>
              <a:rPr b="1" lang="en-GB" sz="4000" spc="-1" strike="noStrike">
                <a:solidFill>
                  <a:srgbClr val="ffffff"/>
                </a:solidFill>
                <a:uFill>
                  <a:solidFill>
                    <a:srgbClr val="ffffff"/>
                  </a:solidFill>
                </a:uFill>
                <a:latin typeface="Playfair Display"/>
                <a:ea typeface="ＭＳ Ｐゴシック"/>
              </a:rPr>
              <a:t>
</a:t>
            </a:r>
            <a:endParaRPr b="0" lang="en-GB" sz="1000" spc="-1" strike="noStrike">
              <a:solidFill>
                <a:srgbClr val="000000"/>
              </a:solidFill>
              <a:uFill>
                <a:solidFill>
                  <a:srgbClr val="ffffff"/>
                </a:solidFill>
              </a:uFill>
              <a:latin typeface="Verdana"/>
            </a:endParaRPr>
          </a:p>
        </p:txBody>
      </p:sp>
      <p:sp>
        <p:nvSpPr>
          <p:cNvPr id="596" name="TextShape 2"/>
          <p:cNvSpPr txBox="1"/>
          <p:nvPr/>
        </p:nvSpPr>
        <p:spPr>
          <a:xfrm>
            <a:off x="828720" y="3546360"/>
            <a:ext cx="3682800" cy="1466640"/>
          </a:xfrm>
          <a:prstGeom prst="rect">
            <a:avLst/>
          </a:prstGeom>
          <a:noFill/>
          <a:ln>
            <a:noFill/>
          </a:ln>
        </p:spPr>
        <p:txBody>
          <a:bodyPr tIns="91440" bIns="91440"/>
          <a:p>
            <a:pPr algn="ctr">
              <a:lnSpc>
                <a:spcPct val="80000"/>
              </a:lnSpc>
            </a:pPr>
            <a:r>
              <a:rPr b="0" i="1" lang="it-IT" sz="2400" spc="-1" strike="noStrike">
                <a:solidFill>
                  <a:srgbClr val="ffffff"/>
                </a:solidFill>
                <a:uFill>
                  <a:solidFill>
                    <a:srgbClr val="ffffff"/>
                  </a:solidFill>
                </a:uFill>
                <a:latin typeface="Arial"/>
                <a:ea typeface="Arial"/>
              </a:rPr>
              <a:t>Classroom Strategies to Support Inclusion and Manage Dyslexia</a:t>
            </a:r>
            <a:endParaRPr b="0" lang="it-IT" sz="3200" spc="-1" strike="noStrike">
              <a:solidFill>
                <a:srgbClr val="ffffff"/>
              </a:solidFill>
              <a:uFill>
                <a:solidFill>
                  <a:srgbClr val="ffffff"/>
                </a:solidFill>
              </a:uFill>
              <a:latin typeface="Arial"/>
            </a:endParaRPr>
          </a:p>
        </p:txBody>
      </p:sp>
      <p:sp>
        <p:nvSpPr>
          <p:cNvPr id="597" name="CustomShape 3"/>
          <p:cNvSpPr/>
          <p:nvPr/>
        </p:nvSpPr>
        <p:spPr>
          <a:xfrm>
            <a:off x="488520" y="5013360"/>
            <a:ext cx="3806640" cy="1005120"/>
          </a:xfrm>
          <a:prstGeom prst="rect">
            <a:avLst/>
          </a:prstGeom>
          <a:noFill/>
          <a:ln w="9360">
            <a:noFill/>
          </a:ln>
        </p:spPr>
        <p:style>
          <a:lnRef idx="0"/>
          <a:fillRef idx="0"/>
          <a:effectRef idx="0"/>
          <a:fontRef idx="minor"/>
        </p:style>
        <p:txBody>
          <a:bodyPr lIns="90000" rIns="90000" tIns="45000" bIns="45000"/>
          <a:p>
            <a:pPr algn="ctr">
              <a:lnSpc>
                <a:spcPct val="100000"/>
              </a:lnSpc>
            </a:pPr>
            <a:r>
              <a:rPr b="0" lang="it-IT" sz="2000" spc="-1" strike="noStrike">
                <a:solidFill>
                  <a:srgbClr val="ffffff"/>
                </a:solidFill>
                <a:uFill>
                  <a:solidFill>
                    <a:srgbClr val="ffffff"/>
                  </a:solidFill>
                </a:uFill>
                <a:latin typeface="Arial"/>
                <a:ea typeface="ＭＳ Ｐゴシック"/>
              </a:rPr>
              <a:t>Mark Thompson</a:t>
            </a:r>
            <a:endParaRPr b="0" lang="it-IT" sz="1800" spc="-1" strike="noStrike">
              <a:solidFill>
                <a:srgbClr val="ffffff"/>
              </a:solidFill>
              <a:uFill>
                <a:solidFill>
                  <a:srgbClr val="ffffff"/>
                </a:solidFill>
              </a:uFill>
              <a:latin typeface="Arial"/>
            </a:endParaRPr>
          </a:p>
          <a:p>
            <a:pPr algn="ctr">
              <a:lnSpc>
                <a:spcPct val="100000"/>
              </a:lnSpc>
            </a:pPr>
            <a:r>
              <a:rPr b="0" lang="it-IT" sz="2000" spc="-1" strike="noStrike" u="sng">
                <a:solidFill>
                  <a:srgbClr val="0563c1"/>
                </a:solidFill>
                <a:uFill>
                  <a:solidFill>
                    <a:srgbClr val="ffffff"/>
                  </a:solidFill>
                </a:uFill>
                <a:latin typeface="Arial"/>
                <a:ea typeface="ＭＳ Ｐゴシック"/>
                <a:hlinkClick r:id="rId1"/>
              </a:rPr>
              <a:t>mark.thompson1@pearson.it</a:t>
            </a:r>
            <a:endParaRPr b="0" lang="it-IT" sz="1800" spc="-1" strike="noStrike">
              <a:solidFill>
                <a:srgbClr val="ffffff"/>
              </a:solidFill>
              <a:uFill>
                <a:solidFill>
                  <a:srgbClr val="ffffff"/>
                </a:solidFill>
              </a:uFill>
              <a:latin typeface="Arial"/>
            </a:endParaRPr>
          </a:p>
          <a:p>
            <a:pPr algn="ctr">
              <a:lnSpc>
                <a:spcPct val="100000"/>
              </a:lnSpc>
            </a:pPr>
            <a:r>
              <a:rPr b="0" lang="it-IT" sz="2000" spc="-1" strike="noStrike">
                <a:solidFill>
                  <a:srgbClr val="ffffff"/>
                </a:solidFill>
                <a:uFill>
                  <a:solidFill>
                    <a:srgbClr val="ffffff"/>
                  </a:solidFill>
                </a:uFill>
                <a:latin typeface="Arial"/>
                <a:ea typeface="ＭＳ Ｐゴシック"/>
              </a:rPr>
              <a:t>335-599-2568</a:t>
            </a:r>
            <a:endParaRPr b="0" lang="it-IT" sz="1800" spc="-1" strike="noStrike">
              <a:solidFill>
                <a:srgbClr val="ffffff"/>
              </a:solidFill>
              <a:uFill>
                <a:solidFill>
                  <a:srgbClr val="ffffff"/>
                </a:solidFill>
              </a:uFill>
              <a:latin typeface="Arial"/>
            </a:endParaRPr>
          </a:p>
        </p:txBody>
      </p:sp>
      <p:sp>
        <p:nvSpPr>
          <p:cNvPr id="598" name="CustomShape 4"/>
          <p:cNvSpPr/>
          <p:nvPr/>
        </p:nvSpPr>
        <p:spPr>
          <a:xfrm>
            <a:off x="155520" y="-144360"/>
            <a:ext cx="304560" cy="304560"/>
          </a:xfrm>
          <a:prstGeom prst="rect">
            <a:avLst/>
          </a:prstGeom>
          <a:noFill/>
          <a:ln>
            <a:noFill/>
          </a:ln>
        </p:spPr>
        <p:style>
          <a:lnRef idx="0"/>
          <a:fillRef idx="0"/>
          <a:effectRef idx="0"/>
          <a:fontRef idx="minor"/>
        </p:style>
      </p:sp>
      <p:pic>
        <p:nvPicPr>
          <p:cNvPr id="599" name="Segnaposto immagine 4" descr=""/>
          <p:cNvPicPr/>
          <p:nvPr/>
        </p:nvPicPr>
        <p:blipFill>
          <a:blip r:embed="rId2"/>
          <a:stretch/>
        </p:blipFill>
        <p:spPr>
          <a:xfrm>
            <a:off x="4963320" y="0"/>
            <a:ext cx="4942440" cy="685764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CustomShape 1"/>
          <p:cNvSpPr/>
          <p:nvPr/>
        </p:nvSpPr>
        <p:spPr>
          <a:xfrm>
            <a:off x="1020600" y="2465640"/>
            <a:ext cx="7857720" cy="4032000"/>
          </a:xfrm>
          <a:prstGeom prst="rect">
            <a:avLst/>
          </a:prstGeom>
          <a:noFill/>
          <a:ln w="9360">
            <a:noFill/>
          </a:ln>
        </p:spPr>
        <p:style>
          <a:lnRef idx="0"/>
          <a:fillRef idx="0"/>
          <a:effectRef idx="0"/>
          <a:fontRef idx="minor"/>
        </p:style>
        <p:txBody>
          <a:bodyPr lIns="0" rIns="0" tIns="0" bIns="0"/>
          <a:p>
            <a:pPr marL="343080" indent="-342720" algn="ctr">
              <a:lnSpc>
                <a:spcPct val="120000"/>
              </a:lnSpc>
            </a:pPr>
            <a:r>
              <a:rPr b="0" lang="it-IT" sz="2400" spc="-1" strike="noStrike">
                <a:solidFill>
                  <a:srgbClr val="000000"/>
                </a:solidFill>
                <a:uFill>
                  <a:solidFill>
                    <a:srgbClr val="ffffff"/>
                  </a:solidFill>
                </a:uFill>
                <a:latin typeface="Verdana"/>
                <a:ea typeface="Verdana"/>
              </a:rPr>
              <a:t>Roughly 3-5% of the population, by some estimates, may be classified as DSA</a:t>
            </a:r>
            <a:endParaRPr b="0" lang="it-IT" sz="1800" spc="-1" strike="noStrike">
              <a:solidFill>
                <a:srgbClr val="000000"/>
              </a:solidFill>
              <a:uFill>
                <a:solidFill>
                  <a:srgbClr val="ffffff"/>
                </a:solidFill>
              </a:uFill>
              <a:latin typeface="Arial"/>
            </a:endParaRPr>
          </a:p>
          <a:p>
            <a:pPr marL="343080" indent="-342720" algn="ctr">
              <a:lnSpc>
                <a:spcPct val="120000"/>
              </a:lnSpc>
            </a:pP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ea typeface="Verdana"/>
              </a:rPr>
              <a:t>Officially:  Primary:  44.8K; Sec 1°:  73.5K; Sec 2°:  68K</a:t>
            </a:r>
            <a:endParaRPr b="0" lang="it-IT" sz="1800" spc="-1" strike="noStrike">
              <a:solidFill>
                <a:srgbClr val="000000"/>
              </a:solidFill>
              <a:uFill>
                <a:solidFill>
                  <a:srgbClr val="ffffff"/>
                </a:solidFill>
              </a:uFill>
              <a:latin typeface="Arial"/>
            </a:endParaRPr>
          </a:p>
          <a:p>
            <a:pPr marL="343080" indent="-342720" algn="ctr">
              <a:lnSpc>
                <a:spcPct val="120000"/>
              </a:lnSpc>
            </a:pP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ea typeface="Verdana"/>
              </a:rPr>
              <a:t>Potentially 250,000 – 350,000 students</a:t>
            </a:r>
            <a:endParaRPr b="0" lang="it-IT" sz="1800" spc="-1" strike="noStrike">
              <a:solidFill>
                <a:srgbClr val="000000"/>
              </a:solidFill>
              <a:uFill>
                <a:solidFill>
                  <a:srgbClr val="ffffff"/>
                </a:solidFill>
              </a:uFill>
              <a:latin typeface="Arial"/>
            </a:endParaRPr>
          </a:p>
          <a:p>
            <a:pPr marL="343080" indent="-342720" algn="ctr">
              <a:lnSpc>
                <a:spcPct val="120000"/>
              </a:lnSpc>
            </a:pPr>
            <a:endParaRPr b="0" lang="it-IT" sz="1800" spc="-1" strike="noStrike">
              <a:solidFill>
                <a:srgbClr val="000000"/>
              </a:solidFill>
              <a:uFill>
                <a:solidFill>
                  <a:srgbClr val="ffffff"/>
                </a:solidFill>
              </a:uFill>
              <a:latin typeface="Arial"/>
            </a:endParaRPr>
          </a:p>
          <a:p>
            <a:pPr marL="343080" indent="-342720" algn="ctr">
              <a:lnSpc>
                <a:spcPct val="120000"/>
              </a:lnSpc>
            </a:pPr>
            <a:r>
              <a:rPr b="0" lang="it-IT" sz="2400" spc="-1" strike="noStrike">
                <a:solidFill>
                  <a:srgbClr val="000000"/>
                </a:solidFill>
                <a:uFill>
                  <a:solidFill>
                    <a:srgbClr val="ffffff"/>
                  </a:solidFill>
                </a:uFill>
                <a:latin typeface="Verdana"/>
                <a:ea typeface="Verdana"/>
              </a:rPr>
              <a:t>About 1 student per class</a:t>
            </a:r>
            <a:endParaRPr b="0" lang="it-IT" sz="1800" spc="-1" strike="noStrike">
              <a:solidFill>
                <a:srgbClr val="000000"/>
              </a:solidFill>
              <a:uFill>
                <a:solidFill>
                  <a:srgbClr val="ffffff"/>
                </a:solidFill>
              </a:uFill>
              <a:latin typeface="Arial"/>
            </a:endParaRPr>
          </a:p>
        </p:txBody>
      </p:sp>
      <p:sp>
        <p:nvSpPr>
          <p:cNvPr id="382" name="CustomShape 2"/>
          <p:cNvSpPr/>
          <p:nvPr/>
        </p:nvSpPr>
        <p:spPr>
          <a:xfrm>
            <a:off x="484920" y="1628640"/>
            <a:ext cx="8929440" cy="1142640"/>
          </a:xfrm>
          <a:prstGeom prst="rect">
            <a:avLst/>
          </a:prstGeom>
          <a:noFill/>
          <a:ln w="9360">
            <a:noFill/>
          </a:ln>
        </p:spPr>
        <p:style>
          <a:lnRef idx="0"/>
          <a:fillRef idx="0"/>
          <a:effectRef idx="0"/>
          <a:fontRef idx="minor"/>
        </p:style>
        <p:txBody>
          <a:bodyPr lIns="0" rIns="0" tIns="0" bIns="0"/>
          <a:p>
            <a:pPr marL="743040" indent="-742680" algn="ctr">
              <a:lnSpc>
                <a:spcPct val="100000"/>
              </a:lnSpc>
            </a:pPr>
            <a:r>
              <a:rPr b="1" lang="it-IT" sz="2800" spc="-1" strike="noStrike">
                <a:solidFill>
                  <a:srgbClr val="003057"/>
                </a:solidFill>
                <a:uFill>
                  <a:solidFill>
                    <a:srgbClr val="ffffff"/>
                  </a:solidFill>
                </a:uFill>
                <a:latin typeface="Arial"/>
              </a:rPr>
              <a:t>Close to 8m students in Italy</a:t>
            </a:r>
            <a:endParaRPr b="0" lang="it-IT" sz="1800" spc="-1" strike="noStrike">
              <a:solidFill>
                <a:srgbClr val="000000"/>
              </a:solidFill>
              <a:uFill>
                <a:solidFill>
                  <a:srgbClr val="ffffff"/>
                </a:solidFill>
              </a:uFill>
              <a:latin typeface="Arial"/>
            </a:endParaRPr>
          </a:p>
        </p:txBody>
      </p:sp>
      <p:sp>
        <p:nvSpPr>
          <p:cNvPr id="383" name="CustomShape 3"/>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Demographics</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89" dur="indefinite" restart="never" nodeType="tmRoot">
          <p:childTnLst>
            <p:seq>
              <p:cTn id="90" dur="indefinite" nodeType="mainSeq">
                <p:childTnLst>
                  <p:par>
                    <p:cTn id="91" fill="hold">
                      <p:stCondLst>
                        <p:cond delay="indefinite"/>
                      </p:stCondLst>
                      <p:childTnLst>
                        <p:par>
                          <p:cTn id="92" fill="hold">
                            <p:stCondLst>
                              <p:cond delay="0"/>
                            </p:stCondLst>
                            <p:childTnLst>
                              <p:par>
                                <p:cTn id="93" nodeType="clickEffect" fill="hold" presetClass="entr" presetID="10">
                                  <p:stCondLst>
                                    <p:cond delay="0"/>
                                  </p:stCondLst>
                                  <p:childTnLst>
                                    <p:set>
                                      <p:cBhvr>
                                        <p:cTn id="94" dur="1" fill="hold">
                                          <p:stCondLst>
                                            <p:cond delay="0"/>
                                          </p:stCondLst>
                                        </p:cTn>
                                        <p:tgtEl>
                                          <p:spTgt spid="381">
                                            <p:txEl>
                                              <p:pRg st="0" end="76"/>
                                            </p:txEl>
                                          </p:spTgt>
                                        </p:tgtEl>
                                        <p:attrNameLst>
                                          <p:attrName>style.visibility</p:attrName>
                                        </p:attrNameLst>
                                      </p:cBhvr>
                                      <p:to>
                                        <p:strVal val="visible"/>
                                      </p:to>
                                    </p:set>
                                    <p:animEffect filter="fade" transition="in">
                                      <p:cBhvr additive="repl">
                                        <p:cTn id="95" dur="500"/>
                                        <p:tgtEl>
                                          <p:spTgt spid="381">
                                            <p:txEl>
                                              <p:pRg st="0" end="76"/>
                                            </p:txEl>
                                          </p:spTgt>
                                        </p:tgtEl>
                                      </p:cBhvr>
                                    </p:animEffect>
                                  </p:childTnLst>
                                </p:cTn>
                              </p:par>
                            </p:childTnLst>
                          </p:cTn>
                        </p:par>
                      </p:childTnLst>
                    </p:cTn>
                  </p:par>
                  <p:par>
                    <p:cTn id="96" fill="hold">
                      <p:stCondLst>
                        <p:cond delay="indefinite"/>
                      </p:stCondLst>
                      <p:childTnLst>
                        <p:par>
                          <p:cTn id="97" fill="hold">
                            <p:stCondLst>
                              <p:cond delay="0"/>
                            </p:stCondLst>
                            <p:childTnLst>
                              <p:par>
                                <p:cTn id="98" nodeType="clickEffect" fill="hold" presetClass="entr" presetID="10">
                                  <p:stCondLst>
                                    <p:cond delay="0"/>
                                  </p:stCondLst>
                                  <p:childTnLst>
                                    <p:set>
                                      <p:cBhvr>
                                        <p:cTn id="99" dur="1" fill="hold">
                                          <p:stCondLst>
                                            <p:cond delay="0"/>
                                          </p:stCondLst>
                                        </p:cTn>
                                        <p:tgtEl>
                                          <p:spTgt spid="381">
                                            <p:txEl>
                                              <p:pRg st="77" end="136"/>
                                            </p:txEl>
                                          </p:spTgt>
                                        </p:tgtEl>
                                        <p:attrNameLst>
                                          <p:attrName>style.visibility</p:attrName>
                                        </p:attrNameLst>
                                      </p:cBhvr>
                                      <p:to>
                                        <p:strVal val="visible"/>
                                      </p:to>
                                    </p:set>
                                    <p:animEffect filter="fade" transition="in">
                                      <p:cBhvr additive="repl">
                                        <p:cTn id="100" dur="500"/>
                                        <p:tgtEl>
                                          <p:spTgt spid="381">
                                            <p:txEl>
                                              <p:pRg st="77" end="136"/>
                                            </p:txEl>
                                          </p:spTgt>
                                        </p:tgtEl>
                                      </p:cBhvr>
                                    </p:animEffect>
                                  </p:childTnLst>
                                </p:cTn>
                              </p:par>
                            </p:childTnLst>
                          </p:cTn>
                        </p:par>
                      </p:childTnLst>
                    </p:cTn>
                  </p:par>
                  <p:par>
                    <p:cTn id="101" fill="hold">
                      <p:stCondLst>
                        <p:cond delay="indefinite"/>
                      </p:stCondLst>
                      <p:childTnLst>
                        <p:par>
                          <p:cTn id="102" fill="hold">
                            <p:stCondLst>
                              <p:cond delay="0"/>
                            </p:stCondLst>
                            <p:childTnLst>
                              <p:par>
                                <p:cTn id="103" nodeType="clickEffect" fill="hold" presetClass="entr" presetID="10">
                                  <p:stCondLst>
                                    <p:cond delay="0"/>
                                  </p:stCondLst>
                                  <p:childTnLst>
                                    <p:set>
                                      <p:cBhvr>
                                        <p:cTn id="104" dur="1" fill="hold">
                                          <p:stCondLst>
                                            <p:cond delay="0"/>
                                          </p:stCondLst>
                                        </p:cTn>
                                        <p:tgtEl>
                                          <p:spTgt spid="381">
                                            <p:txEl>
                                              <p:pRg st="137" end="176"/>
                                            </p:txEl>
                                          </p:spTgt>
                                        </p:tgtEl>
                                        <p:attrNameLst>
                                          <p:attrName>style.visibility</p:attrName>
                                        </p:attrNameLst>
                                      </p:cBhvr>
                                      <p:to>
                                        <p:strVal val="visible"/>
                                      </p:to>
                                    </p:set>
                                    <p:animEffect filter="fade" transition="in">
                                      <p:cBhvr additive="repl">
                                        <p:cTn id="105" dur="500"/>
                                        <p:tgtEl>
                                          <p:spTgt spid="381">
                                            <p:txEl>
                                              <p:pRg st="137" end="176"/>
                                            </p:txEl>
                                          </p:spTgt>
                                        </p:tgtEl>
                                      </p:cBhvr>
                                    </p:animEffect>
                                  </p:childTnLst>
                                </p:cTn>
                              </p:par>
                            </p:childTnLst>
                          </p:cTn>
                        </p:par>
                      </p:childTnLst>
                    </p:cTn>
                  </p:par>
                  <p:par>
                    <p:cTn id="106" fill="hold">
                      <p:stCondLst>
                        <p:cond delay="indefinite"/>
                      </p:stCondLst>
                      <p:childTnLst>
                        <p:par>
                          <p:cTn id="107" fill="hold">
                            <p:stCondLst>
                              <p:cond delay="0"/>
                            </p:stCondLst>
                            <p:childTnLst>
                              <p:par>
                                <p:cTn id="108" nodeType="clickEffect" fill="hold" presetClass="entr" presetID="10">
                                  <p:stCondLst>
                                    <p:cond delay="0"/>
                                  </p:stCondLst>
                                  <p:childTnLst>
                                    <p:set>
                                      <p:cBhvr>
                                        <p:cTn id="109" dur="1" fill="hold">
                                          <p:stCondLst>
                                            <p:cond delay="0"/>
                                          </p:stCondLst>
                                        </p:cTn>
                                        <p:tgtEl>
                                          <p:spTgt spid="381">
                                            <p:txEl>
                                              <p:pRg st="177" end="203"/>
                                            </p:txEl>
                                          </p:spTgt>
                                        </p:tgtEl>
                                        <p:attrNameLst>
                                          <p:attrName>style.visibility</p:attrName>
                                        </p:attrNameLst>
                                      </p:cBhvr>
                                      <p:to>
                                        <p:strVal val="visible"/>
                                      </p:to>
                                    </p:set>
                                    <p:animEffect filter="fade" transition="in">
                                      <p:cBhvr additive="repl">
                                        <p:cTn id="110" dur="500"/>
                                        <p:tgtEl>
                                          <p:spTgt spid="381">
                                            <p:txEl>
                                              <p:pRg st="177" end="20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1640520" y="1233000"/>
            <a:ext cx="6552360" cy="13093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4000" spc="-1" strike="noStrike">
                <a:solidFill>
                  <a:srgbClr val="000000"/>
                </a:solidFill>
                <a:uFill>
                  <a:solidFill>
                    <a:srgbClr val="ffffff"/>
                  </a:solidFill>
                </a:uFill>
                <a:latin typeface="Verdana"/>
              </a:rPr>
              <a:t>Some possible signs of dyslexia</a:t>
            </a:r>
            <a:endParaRPr b="0" lang="it-IT" sz="1800" spc="-1" strike="noStrike">
              <a:solidFill>
                <a:srgbClr val="000000"/>
              </a:solidFill>
              <a:uFill>
                <a:solidFill>
                  <a:srgbClr val="ffffff"/>
                </a:solidFill>
              </a:uFill>
              <a:latin typeface="Arial"/>
            </a:endParaRPr>
          </a:p>
        </p:txBody>
      </p:sp>
      <p:sp>
        <p:nvSpPr>
          <p:cNvPr id="385" name="CustomShape 2"/>
          <p:cNvSpPr/>
          <p:nvPr/>
        </p:nvSpPr>
        <p:spPr>
          <a:xfrm>
            <a:off x="80208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Signals</a:t>
            </a:r>
            <a:endParaRPr b="0" lang="it-IT" sz="1800" spc="-1" strike="noStrike">
              <a:solidFill>
                <a:srgbClr val="000000"/>
              </a:solidFill>
              <a:uFill>
                <a:solidFill>
                  <a:srgbClr val="ffffff"/>
                </a:solidFill>
              </a:uFill>
              <a:latin typeface="Arial"/>
            </a:endParaRPr>
          </a:p>
        </p:txBody>
      </p:sp>
      <p:sp>
        <p:nvSpPr>
          <p:cNvPr id="386" name="CustomShape 3"/>
          <p:cNvSpPr/>
          <p:nvPr/>
        </p:nvSpPr>
        <p:spPr>
          <a:xfrm>
            <a:off x="668520" y="2615400"/>
            <a:ext cx="8676720" cy="10652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Has difficulty following lessons, especially long, theoretical discussions.</a:t>
            </a:r>
            <a:endParaRPr b="0" lang="it-IT" sz="1800" spc="-1" strike="noStrike">
              <a:solidFill>
                <a:srgbClr val="000000"/>
              </a:solidFill>
              <a:uFill>
                <a:solidFill>
                  <a:srgbClr val="ffffff"/>
                </a:solidFill>
              </a:uFill>
              <a:latin typeface="Arial"/>
            </a:endParaRPr>
          </a:p>
        </p:txBody>
      </p:sp>
      <p:sp>
        <p:nvSpPr>
          <p:cNvPr id="387" name="CustomShape 4"/>
          <p:cNvSpPr/>
          <p:nvPr/>
        </p:nvSpPr>
        <p:spPr>
          <a:xfrm>
            <a:off x="1856520" y="3719880"/>
            <a:ext cx="612036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Seems slow.</a:t>
            </a:r>
            <a:endParaRPr b="0" lang="it-IT" sz="1800" spc="-1" strike="noStrike">
              <a:solidFill>
                <a:srgbClr val="000000"/>
              </a:solidFill>
              <a:uFill>
                <a:solidFill>
                  <a:srgbClr val="ffffff"/>
                </a:solidFill>
              </a:uFill>
              <a:latin typeface="Arial"/>
            </a:endParaRPr>
          </a:p>
        </p:txBody>
      </p:sp>
      <p:sp>
        <p:nvSpPr>
          <p:cNvPr id="388" name="CustomShape 5"/>
          <p:cNvSpPr/>
          <p:nvPr/>
        </p:nvSpPr>
        <p:spPr>
          <a:xfrm>
            <a:off x="1583640" y="4446720"/>
            <a:ext cx="6840360" cy="57780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Is careless or easily distracted.</a:t>
            </a:r>
            <a:endParaRPr b="0" lang="it-IT" sz="1800" spc="-1" strike="noStrike">
              <a:solidFill>
                <a:srgbClr val="000000"/>
              </a:solidFill>
              <a:uFill>
                <a:solidFill>
                  <a:srgbClr val="ffffff"/>
                </a:solidFill>
              </a:uFill>
              <a:latin typeface="Arial"/>
            </a:endParaRPr>
          </a:p>
        </p:txBody>
      </p:sp>
      <p:sp>
        <p:nvSpPr>
          <p:cNvPr id="389" name="CustomShape 6"/>
          <p:cNvSpPr/>
          <p:nvPr/>
        </p:nvSpPr>
        <p:spPr>
          <a:xfrm>
            <a:off x="1942920" y="5351400"/>
            <a:ext cx="612036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Is forgetful.</a:t>
            </a:r>
            <a:endParaRPr b="0" lang="it-IT" sz="1800" spc="-1" strike="noStrike">
              <a:solidFill>
                <a:srgbClr val="000000"/>
              </a:solidFill>
              <a:uFill>
                <a:solidFill>
                  <a:srgbClr val="ffffff"/>
                </a:solidFill>
              </a:uFill>
              <a:latin typeface="Arial"/>
            </a:endParaRPr>
          </a:p>
        </p:txBody>
      </p:sp>
      <p:sp>
        <p:nvSpPr>
          <p:cNvPr id="390" name="CustomShape 7"/>
          <p:cNvSpPr/>
          <p:nvPr/>
        </p:nvSpPr>
        <p:spPr>
          <a:xfrm>
            <a:off x="1150920" y="2613240"/>
            <a:ext cx="770436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Has low self-esteem.</a:t>
            </a:r>
            <a:endParaRPr b="0" lang="it-IT" sz="1800" spc="-1" strike="noStrike">
              <a:solidFill>
                <a:srgbClr val="000000"/>
              </a:solidFill>
              <a:uFill>
                <a:solidFill>
                  <a:srgbClr val="ffffff"/>
                </a:solidFill>
              </a:uFill>
              <a:latin typeface="Arial"/>
            </a:endParaRPr>
          </a:p>
        </p:txBody>
      </p:sp>
      <p:sp>
        <p:nvSpPr>
          <p:cNvPr id="391" name="CustomShape 8"/>
          <p:cNvSpPr/>
          <p:nvPr/>
        </p:nvSpPr>
        <p:spPr>
          <a:xfrm>
            <a:off x="848520" y="3604680"/>
            <a:ext cx="849672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Does better on oral than written tests.</a:t>
            </a:r>
            <a:endParaRPr b="0" lang="it-IT" sz="1800" spc="-1" strike="noStrike">
              <a:solidFill>
                <a:srgbClr val="000000"/>
              </a:solidFill>
              <a:uFill>
                <a:solidFill>
                  <a:srgbClr val="ffffff"/>
                </a:solidFill>
              </a:uFill>
              <a:latin typeface="Arial"/>
            </a:endParaRPr>
          </a:p>
        </p:txBody>
      </p:sp>
      <p:sp>
        <p:nvSpPr>
          <p:cNvPr id="392" name="CustomShape 9"/>
          <p:cNvSpPr/>
          <p:nvPr/>
        </p:nvSpPr>
        <p:spPr>
          <a:xfrm>
            <a:off x="869760" y="4446720"/>
            <a:ext cx="8266320" cy="57780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Finds it hard to explain grammar rules.</a:t>
            </a:r>
            <a:endParaRPr b="0" lang="it-IT" sz="1800" spc="-1" strike="noStrike">
              <a:solidFill>
                <a:srgbClr val="000000"/>
              </a:solidFill>
              <a:uFill>
                <a:solidFill>
                  <a:srgbClr val="ffffff"/>
                </a:solidFill>
              </a:uFill>
              <a:latin typeface="Arial"/>
            </a:endParaRPr>
          </a:p>
        </p:txBody>
      </p:sp>
      <p:sp>
        <p:nvSpPr>
          <p:cNvPr id="393" name="CustomShape 10"/>
          <p:cNvSpPr/>
          <p:nvPr/>
        </p:nvSpPr>
        <p:spPr>
          <a:xfrm>
            <a:off x="2845440" y="5351400"/>
            <a:ext cx="5544360" cy="57780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Doesn’t like reading.</a:t>
            </a:r>
            <a:endParaRPr b="0" lang="it-IT" sz="1800" spc="-1" strike="noStrike">
              <a:solidFill>
                <a:srgbClr val="000000"/>
              </a:solidFill>
              <a:uFill>
                <a:solidFill>
                  <a:srgbClr val="ffffff"/>
                </a:solidFill>
              </a:uFill>
              <a:latin typeface="Arial"/>
            </a:endParaRPr>
          </a:p>
        </p:txBody>
      </p:sp>
      <p:sp>
        <p:nvSpPr>
          <p:cNvPr id="394" name="CustomShape 11"/>
          <p:cNvSpPr/>
          <p:nvPr/>
        </p:nvSpPr>
        <p:spPr>
          <a:xfrm>
            <a:off x="1585440" y="2666520"/>
            <a:ext cx="655236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Doesn’t take notes.</a:t>
            </a:r>
            <a:endParaRPr b="0" lang="it-IT" sz="1800" spc="-1" strike="noStrike">
              <a:solidFill>
                <a:srgbClr val="000000"/>
              </a:solidFill>
              <a:uFill>
                <a:solidFill>
                  <a:srgbClr val="ffffff"/>
                </a:solidFill>
              </a:uFill>
              <a:latin typeface="Arial"/>
            </a:endParaRPr>
          </a:p>
        </p:txBody>
      </p:sp>
      <p:sp>
        <p:nvSpPr>
          <p:cNvPr id="395" name="CustomShape 12"/>
          <p:cNvSpPr/>
          <p:nvPr/>
        </p:nvSpPr>
        <p:spPr>
          <a:xfrm>
            <a:off x="1302480" y="3562920"/>
            <a:ext cx="770436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3057"/>
                </a:solidFill>
                <a:uFill>
                  <a:solidFill>
                    <a:srgbClr val="ffffff"/>
                  </a:solidFill>
                </a:uFill>
                <a:latin typeface="Verdana"/>
              </a:rPr>
              <a:t>Repeats errors.</a:t>
            </a:r>
            <a:endParaRPr b="0" lang="it-IT" sz="1800" spc="-1" strike="noStrike">
              <a:solidFill>
                <a:srgbClr val="000000"/>
              </a:solidFill>
              <a:uFill>
                <a:solidFill>
                  <a:srgbClr val="ffffff"/>
                </a:solidFill>
              </a:uFill>
              <a:latin typeface="Arial"/>
            </a:endParaRPr>
          </a:p>
        </p:txBody>
      </p:sp>
      <p:sp>
        <p:nvSpPr>
          <p:cNvPr id="396" name="CustomShape 13"/>
          <p:cNvSpPr/>
          <p:nvPr/>
        </p:nvSpPr>
        <p:spPr>
          <a:xfrm>
            <a:off x="1049040" y="4459680"/>
            <a:ext cx="7907760" cy="577800"/>
          </a:xfrm>
          <a:prstGeom prst="rect">
            <a:avLst/>
          </a:pr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3057"/>
                </a:solidFill>
                <a:uFill>
                  <a:solidFill>
                    <a:srgbClr val="ffffff"/>
                  </a:solidFill>
                </a:uFill>
                <a:latin typeface="Verdana"/>
              </a:rPr>
              <a:t>Has trouble studying independently.</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111" dur="indefinite" restart="never" nodeType="tmRoot">
          <p:childTnLst>
            <p:seq>
              <p:cTn id="112" dur="indefinite" nodeType="mainSeq">
                <p:childTnLst>
                  <p:par>
                    <p:cTn id="113" fill="hold">
                      <p:stCondLst>
                        <p:cond delay="indefinite"/>
                      </p:stCondLst>
                      <p:childTnLst>
                        <p:par>
                          <p:cTn id="114" fill="hold">
                            <p:stCondLst>
                              <p:cond delay="0"/>
                            </p:stCondLst>
                            <p:childTnLst>
                              <p:par>
                                <p:cTn id="115" nodeType="clickEffect" fill="hold" presetClass="entr" presetID="10">
                                  <p:stCondLst>
                                    <p:cond delay="0"/>
                                  </p:stCondLst>
                                  <p:childTnLst>
                                    <p:set>
                                      <p:cBhvr>
                                        <p:cTn id="116" dur="1" fill="hold">
                                          <p:stCondLst>
                                            <p:cond delay="0"/>
                                          </p:stCondLst>
                                        </p:cTn>
                                        <p:tgtEl>
                                          <p:spTgt spid="384"/>
                                        </p:tgtEl>
                                        <p:attrNameLst>
                                          <p:attrName>style.visibility</p:attrName>
                                        </p:attrNameLst>
                                      </p:cBhvr>
                                      <p:to>
                                        <p:strVal val="visible"/>
                                      </p:to>
                                    </p:set>
                                    <p:animEffect filter="fade" transition="in">
                                      <p:cBhvr additive="repl">
                                        <p:cTn id="117" dur="500"/>
                                        <p:tgtEl>
                                          <p:spTgt spid="384"/>
                                        </p:tgtEl>
                                      </p:cBhvr>
                                    </p:animEffect>
                                  </p:childTnLst>
                                </p:cTn>
                              </p:par>
                            </p:childTnLst>
                          </p:cTn>
                        </p:par>
                      </p:childTnLst>
                    </p:cTn>
                  </p:par>
                  <p:par>
                    <p:cTn id="118" fill="hold">
                      <p:stCondLst>
                        <p:cond delay="indefinite"/>
                      </p:stCondLst>
                      <p:childTnLst>
                        <p:par>
                          <p:cTn id="119" fill="hold">
                            <p:stCondLst>
                              <p:cond delay="0"/>
                            </p:stCondLst>
                            <p:childTnLst>
                              <p:par>
                                <p:cTn id="120" nodeType="clickEffect" fill="hold" presetClass="entr" presetID="10">
                                  <p:stCondLst>
                                    <p:cond delay="0"/>
                                  </p:stCondLst>
                                  <p:childTnLst>
                                    <p:set>
                                      <p:cBhvr>
                                        <p:cTn id="121" dur="1" fill="hold">
                                          <p:stCondLst>
                                            <p:cond delay="0"/>
                                          </p:stCondLst>
                                        </p:cTn>
                                        <p:tgtEl>
                                          <p:spTgt spid="386"/>
                                        </p:tgtEl>
                                        <p:attrNameLst>
                                          <p:attrName>style.visibility</p:attrName>
                                        </p:attrNameLst>
                                      </p:cBhvr>
                                      <p:to>
                                        <p:strVal val="visible"/>
                                      </p:to>
                                    </p:set>
                                    <p:animEffect filter="fade" transition="in">
                                      <p:cBhvr additive="repl">
                                        <p:cTn id="122" dur="500"/>
                                        <p:tgtEl>
                                          <p:spTgt spid="386"/>
                                        </p:tgtEl>
                                      </p:cBhvr>
                                    </p:animEffec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10">
                                  <p:stCondLst>
                                    <p:cond delay="0"/>
                                  </p:stCondLst>
                                  <p:childTnLst>
                                    <p:set>
                                      <p:cBhvr>
                                        <p:cTn id="126" dur="1" fill="hold">
                                          <p:stCondLst>
                                            <p:cond delay="0"/>
                                          </p:stCondLst>
                                        </p:cTn>
                                        <p:tgtEl>
                                          <p:spTgt spid="387"/>
                                        </p:tgtEl>
                                        <p:attrNameLst>
                                          <p:attrName>style.visibility</p:attrName>
                                        </p:attrNameLst>
                                      </p:cBhvr>
                                      <p:to>
                                        <p:strVal val="visible"/>
                                      </p:to>
                                    </p:set>
                                    <p:animEffect filter="fade" transition="in">
                                      <p:cBhvr additive="repl">
                                        <p:cTn id="127" dur="500"/>
                                        <p:tgtEl>
                                          <p:spTgt spid="387"/>
                                        </p:tgtEl>
                                      </p:cBhvr>
                                    </p:animEffect>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10">
                                  <p:stCondLst>
                                    <p:cond delay="0"/>
                                  </p:stCondLst>
                                  <p:childTnLst>
                                    <p:set>
                                      <p:cBhvr>
                                        <p:cTn id="131" dur="1" fill="hold">
                                          <p:stCondLst>
                                            <p:cond delay="0"/>
                                          </p:stCondLst>
                                        </p:cTn>
                                        <p:tgtEl>
                                          <p:spTgt spid="388"/>
                                        </p:tgtEl>
                                        <p:attrNameLst>
                                          <p:attrName>style.visibility</p:attrName>
                                        </p:attrNameLst>
                                      </p:cBhvr>
                                      <p:to>
                                        <p:strVal val="visible"/>
                                      </p:to>
                                    </p:set>
                                    <p:animEffect filter="fade" transition="in">
                                      <p:cBhvr additive="repl">
                                        <p:cTn id="132" dur="500"/>
                                        <p:tgtEl>
                                          <p:spTgt spid="388"/>
                                        </p:tgtEl>
                                      </p:cBhvr>
                                    </p:animEffec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10">
                                  <p:stCondLst>
                                    <p:cond delay="0"/>
                                  </p:stCondLst>
                                  <p:childTnLst>
                                    <p:set>
                                      <p:cBhvr>
                                        <p:cTn id="136" dur="1" fill="hold">
                                          <p:stCondLst>
                                            <p:cond delay="0"/>
                                          </p:stCondLst>
                                        </p:cTn>
                                        <p:tgtEl>
                                          <p:spTgt spid="389"/>
                                        </p:tgtEl>
                                        <p:attrNameLst>
                                          <p:attrName>style.visibility</p:attrName>
                                        </p:attrNameLst>
                                      </p:cBhvr>
                                      <p:to>
                                        <p:strVal val="visible"/>
                                      </p:to>
                                    </p:set>
                                    <p:animEffect filter="fade" transition="in">
                                      <p:cBhvr additive="repl">
                                        <p:cTn id="137" dur="500"/>
                                        <p:tgtEl>
                                          <p:spTgt spid="389"/>
                                        </p:tgtEl>
                                      </p:cBhvr>
                                    </p:animEffect>
                                  </p:childTnLst>
                                </p:cTn>
                              </p:par>
                            </p:childTnLst>
                          </p:cTn>
                        </p:par>
                      </p:childTnLst>
                    </p:cTn>
                  </p:par>
                  <p:par>
                    <p:cTn id="138" fill="hold">
                      <p:stCondLst>
                        <p:cond delay="indefinite"/>
                      </p:stCondLst>
                      <p:childTnLst>
                        <p:par>
                          <p:cTn id="139" fill="hold">
                            <p:stCondLst>
                              <p:cond delay="0"/>
                            </p:stCondLst>
                            <p:childTnLst>
                              <p:par>
                                <p:cTn id="140" nodeType="clickEffect" fill="hold" presetClass="exit" presetID="10">
                                  <p:stCondLst>
                                    <p:cond delay="0"/>
                                  </p:stCondLst>
                                  <p:childTnLst>
                                    <p:animEffect filter="fade" transition="in">
                                      <p:cBhvr additive="repl">
                                        <p:cTn id="141" dur="500"/>
                                        <p:tgtEl>
                                          <p:spTgt spid="386"/>
                                        </p:tgtEl>
                                      </p:cBhvr>
                                    </p:animEffect>
                                    <p:set>
                                      <p:cBhvr>
                                        <p:cTn id="142" dur="1" fill="hold">
                                          <p:stCondLst>
                                            <p:cond delay="499"/>
                                          </p:stCondLst>
                                        </p:cTn>
                                        <p:tgtEl>
                                          <p:spTgt spid="386"/>
                                        </p:tgtEl>
                                        <p:attrNameLst>
                                          <p:attrName>style.visibility</p:attrName>
                                        </p:attrNameLst>
                                      </p:cBhvr>
                                      <p:to>
                                        <p:strVal val="hidden"/>
                                      </p:to>
                                    </p:set>
                                  </p:childTnLst>
                                </p:cTn>
                              </p:par>
                              <p:par>
                                <p:cTn id="143" nodeType="withEffect" fill="hold" presetClass="exit" presetID="10">
                                  <p:stCondLst>
                                    <p:cond delay="0"/>
                                  </p:stCondLst>
                                  <p:childTnLst>
                                    <p:animEffect filter="fade" transition="in">
                                      <p:cBhvr additive="repl">
                                        <p:cTn id="144" dur="500"/>
                                        <p:tgtEl>
                                          <p:spTgt spid="387"/>
                                        </p:tgtEl>
                                      </p:cBhvr>
                                    </p:animEffect>
                                    <p:set>
                                      <p:cBhvr>
                                        <p:cTn id="145" dur="1" fill="hold">
                                          <p:stCondLst>
                                            <p:cond delay="499"/>
                                          </p:stCondLst>
                                        </p:cTn>
                                        <p:tgtEl>
                                          <p:spTgt spid="387"/>
                                        </p:tgtEl>
                                        <p:attrNameLst>
                                          <p:attrName>style.visibility</p:attrName>
                                        </p:attrNameLst>
                                      </p:cBhvr>
                                      <p:to>
                                        <p:strVal val="hidden"/>
                                      </p:to>
                                    </p:set>
                                  </p:childTnLst>
                                </p:cTn>
                              </p:par>
                              <p:par>
                                <p:cTn id="146" nodeType="withEffect" fill="hold" presetClass="exit" presetID="10">
                                  <p:stCondLst>
                                    <p:cond delay="0"/>
                                  </p:stCondLst>
                                  <p:childTnLst>
                                    <p:animEffect filter="fade" transition="in">
                                      <p:cBhvr additive="repl">
                                        <p:cTn id="147" dur="500"/>
                                        <p:tgtEl>
                                          <p:spTgt spid="388"/>
                                        </p:tgtEl>
                                      </p:cBhvr>
                                    </p:animEffect>
                                    <p:set>
                                      <p:cBhvr>
                                        <p:cTn id="148" dur="1" fill="hold">
                                          <p:stCondLst>
                                            <p:cond delay="499"/>
                                          </p:stCondLst>
                                        </p:cTn>
                                        <p:tgtEl>
                                          <p:spTgt spid="388"/>
                                        </p:tgtEl>
                                        <p:attrNameLst>
                                          <p:attrName>style.visibility</p:attrName>
                                        </p:attrNameLst>
                                      </p:cBhvr>
                                      <p:to>
                                        <p:strVal val="hidden"/>
                                      </p:to>
                                    </p:set>
                                  </p:childTnLst>
                                </p:cTn>
                              </p:par>
                              <p:par>
                                <p:cTn id="149" nodeType="withEffect" fill="hold" presetClass="exit" presetID="10">
                                  <p:stCondLst>
                                    <p:cond delay="0"/>
                                  </p:stCondLst>
                                  <p:childTnLst>
                                    <p:animEffect filter="fade" transition="in">
                                      <p:cBhvr additive="repl">
                                        <p:cTn id="150" dur="500"/>
                                        <p:tgtEl>
                                          <p:spTgt spid="389"/>
                                        </p:tgtEl>
                                      </p:cBhvr>
                                    </p:animEffect>
                                    <p:set>
                                      <p:cBhvr>
                                        <p:cTn id="151" dur="1" fill="hold">
                                          <p:stCondLst>
                                            <p:cond delay="499"/>
                                          </p:stCondLst>
                                        </p:cTn>
                                        <p:tgtEl>
                                          <p:spTgt spid="389"/>
                                        </p:tgtEl>
                                        <p:attrNameLst>
                                          <p:attrName>style.visibility</p:attrName>
                                        </p:attrNameLst>
                                      </p:cBhvr>
                                      <p:to>
                                        <p:strVal val="hidden"/>
                                      </p:to>
                                    </p:set>
                                  </p:childTnLst>
                                </p:cTn>
                              </p:par>
                            </p:childTnLst>
                          </p:cTn>
                        </p:par>
                        <p:par>
                          <p:cTn id="152" fill="hold">
                            <p:stCondLst>
                              <p:cond delay="500"/>
                            </p:stCondLst>
                            <p:childTnLst>
                              <p:par>
                                <p:cTn id="153" nodeType="afterEffect" fill="hold" presetClass="entr" presetID="10">
                                  <p:stCondLst>
                                    <p:cond delay="0"/>
                                  </p:stCondLst>
                                  <p:childTnLst>
                                    <p:set>
                                      <p:cBhvr>
                                        <p:cTn id="154" dur="1" fill="hold">
                                          <p:stCondLst>
                                            <p:cond delay="0"/>
                                          </p:stCondLst>
                                        </p:cTn>
                                        <p:tgtEl>
                                          <p:spTgt spid="390"/>
                                        </p:tgtEl>
                                        <p:attrNameLst>
                                          <p:attrName>style.visibility</p:attrName>
                                        </p:attrNameLst>
                                      </p:cBhvr>
                                      <p:to>
                                        <p:strVal val="visible"/>
                                      </p:to>
                                    </p:set>
                                    <p:animEffect filter="fade" transition="in">
                                      <p:cBhvr additive="repl">
                                        <p:cTn id="155" dur="500"/>
                                        <p:tgtEl>
                                          <p:spTgt spid="390"/>
                                        </p:tgtEl>
                                      </p:cBhvr>
                                    </p:animEffect>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10">
                                  <p:stCondLst>
                                    <p:cond delay="0"/>
                                  </p:stCondLst>
                                  <p:childTnLst>
                                    <p:set>
                                      <p:cBhvr>
                                        <p:cTn id="159" dur="1" fill="hold">
                                          <p:stCondLst>
                                            <p:cond delay="0"/>
                                          </p:stCondLst>
                                        </p:cTn>
                                        <p:tgtEl>
                                          <p:spTgt spid="391"/>
                                        </p:tgtEl>
                                        <p:attrNameLst>
                                          <p:attrName>style.visibility</p:attrName>
                                        </p:attrNameLst>
                                      </p:cBhvr>
                                      <p:to>
                                        <p:strVal val="visible"/>
                                      </p:to>
                                    </p:set>
                                    <p:animEffect filter="fade" transition="in">
                                      <p:cBhvr additive="repl">
                                        <p:cTn id="160" dur="500"/>
                                        <p:tgtEl>
                                          <p:spTgt spid="391"/>
                                        </p:tgtEl>
                                      </p:cBhvr>
                                    </p:animEffec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0">
                                  <p:stCondLst>
                                    <p:cond delay="0"/>
                                  </p:stCondLst>
                                  <p:childTnLst>
                                    <p:set>
                                      <p:cBhvr>
                                        <p:cTn id="164" dur="1" fill="hold">
                                          <p:stCondLst>
                                            <p:cond delay="0"/>
                                          </p:stCondLst>
                                        </p:cTn>
                                        <p:tgtEl>
                                          <p:spTgt spid="392"/>
                                        </p:tgtEl>
                                        <p:attrNameLst>
                                          <p:attrName>style.visibility</p:attrName>
                                        </p:attrNameLst>
                                      </p:cBhvr>
                                      <p:to>
                                        <p:strVal val="visible"/>
                                      </p:to>
                                    </p:set>
                                    <p:animEffect filter="fade" transition="in">
                                      <p:cBhvr additive="repl">
                                        <p:cTn id="165" dur="500"/>
                                        <p:tgtEl>
                                          <p:spTgt spid="392"/>
                                        </p:tgtEl>
                                      </p:cBhvr>
                                    </p:animEffec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10">
                                  <p:stCondLst>
                                    <p:cond delay="0"/>
                                  </p:stCondLst>
                                  <p:childTnLst>
                                    <p:set>
                                      <p:cBhvr>
                                        <p:cTn id="169" dur="1" fill="hold">
                                          <p:stCondLst>
                                            <p:cond delay="0"/>
                                          </p:stCondLst>
                                        </p:cTn>
                                        <p:tgtEl>
                                          <p:spTgt spid="393"/>
                                        </p:tgtEl>
                                        <p:attrNameLst>
                                          <p:attrName>style.visibility</p:attrName>
                                        </p:attrNameLst>
                                      </p:cBhvr>
                                      <p:to>
                                        <p:strVal val="visible"/>
                                      </p:to>
                                    </p:set>
                                    <p:animEffect filter="fade" transition="in">
                                      <p:cBhvr additive="repl">
                                        <p:cTn id="170" dur="500"/>
                                        <p:tgtEl>
                                          <p:spTgt spid="393"/>
                                        </p:tgtEl>
                                      </p:cBhvr>
                                    </p:animEffect>
                                  </p:childTnLst>
                                </p:cTn>
                              </p:par>
                            </p:childTnLst>
                          </p:cTn>
                        </p:par>
                        <p:par>
                          <p:cTn id="171" fill="hold">
                            <p:stCondLst>
                              <p:cond delay="500"/>
                            </p:stCondLst>
                            <p:childTnLst>
                              <p:par>
                                <p:cTn id="172" nodeType="afterEffect" fill="hold" presetClass="exit" presetID="10">
                                  <p:stCondLst>
                                    <p:cond delay="0"/>
                                  </p:stCondLst>
                                  <p:childTnLst>
                                    <p:animEffect filter="fade" transition="in">
                                      <p:cBhvr additive="repl">
                                        <p:cTn id="173" dur="500"/>
                                        <p:tgtEl>
                                          <p:spTgt spid="390"/>
                                        </p:tgtEl>
                                      </p:cBhvr>
                                    </p:animEffect>
                                    <p:set>
                                      <p:cBhvr>
                                        <p:cTn id="174" dur="1" fill="hold">
                                          <p:stCondLst>
                                            <p:cond delay="499"/>
                                          </p:stCondLst>
                                        </p:cTn>
                                        <p:tgtEl>
                                          <p:spTgt spid="390"/>
                                        </p:tgtEl>
                                        <p:attrNameLst>
                                          <p:attrName>style.visibility</p:attrName>
                                        </p:attrNameLst>
                                      </p:cBhvr>
                                      <p:to>
                                        <p:strVal val="hidden"/>
                                      </p:to>
                                    </p:set>
                                  </p:childTnLst>
                                </p:cTn>
                              </p:par>
                            </p:childTnLst>
                          </p:cTn>
                        </p:par>
                        <p:par>
                          <p:cTn id="175" fill="hold">
                            <p:stCondLst>
                              <p:cond delay="1000"/>
                            </p:stCondLst>
                            <p:childTnLst>
                              <p:par>
                                <p:cTn id="176" nodeType="afterEffect" fill="hold" presetClass="exit" presetID="10">
                                  <p:stCondLst>
                                    <p:cond delay="0"/>
                                  </p:stCondLst>
                                  <p:childTnLst>
                                    <p:animEffect filter="fade" transition="in">
                                      <p:cBhvr additive="repl">
                                        <p:cTn id="177" dur="500"/>
                                        <p:tgtEl>
                                          <p:spTgt spid="391"/>
                                        </p:tgtEl>
                                      </p:cBhvr>
                                    </p:animEffect>
                                    <p:set>
                                      <p:cBhvr>
                                        <p:cTn id="178" dur="1" fill="hold">
                                          <p:stCondLst>
                                            <p:cond delay="499"/>
                                          </p:stCondLst>
                                        </p:cTn>
                                        <p:tgtEl>
                                          <p:spTgt spid="391"/>
                                        </p:tgtEl>
                                        <p:attrNameLst>
                                          <p:attrName>style.visibility</p:attrName>
                                        </p:attrNameLst>
                                      </p:cBhvr>
                                      <p:to>
                                        <p:strVal val="hidden"/>
                                      </p:to>
                                    </p:set>
                                  </p:childTnLst>
                                </p:cTn>
                              </p:par>
                            </p:childTnLst>
                          </p:cTn>
                        </p:par>
                        <p:par>
                          <p:cTn id="179" fill="hold">
                            <p:stCondLst>
                              <p:cond delay="1500"/>
                            </p:stCondLst>
                            <p:childTnLst>
                              <p:par>
                                <p:cTn id="180" nodeType="afterEffect" fill="hold" presetClass="exit" presetID="10">
                                  <p:stCondLst>
                                    <p:cond delay="0"/>
                                  </p:stCondLst>
                                  <p:childTnLst>
                                    <p:animEffect filter="fade" transition="in">
                                      <p:cBhvr additive="repl">
                                        <p:cTn id="181" dur="500"/>
                                        <p:tgtEl>
                                          <p:spTgt spid="392"/>
                                        </p:tgtEl>
                                      </p:cBhvr>
                                    </p:animEffect>
                                    <p:set>
                                      <p:cBhvr>
                                        <p:cTn id="182" dur="1" fill="hold">
                                          <p:stCondLst>
                                            <p:cond delay="499"/>
                                          </p:stCondLst>
                                        </p:cTn>
                                        <p:tgtEl>
                                          <p:spTgt spid="392"/>
                                        </p:tgtEl>
                                        <p:attrNameLst>
                                          <p:attrName>style.visibility</p:attrName>
                                        </p:attrNameLst>
                                      </p:cBhvr>
                                      <p:to>
                                        <p:strVal val="hidden"/>
                                      </p:to>
                                    </p:set>
                                  </p:childTnLst>
                                </p:cTn>
                              </p:par>
                            </p:childTnLst>
                          </p:cTn>
                        </p:par>
                        <p:par>
                          <p:cTn id="183" fill="hold">
                            <p:stCondLst>
                              <p:cond delay="2000"/>
                            </p:stCondLst>
                            <p:childTnLst>
                              <p:par>
                                <p:cTn id="184" nodeType="afterEffect" fill="hold" presetClass="exit" presetID="10">
                                  <p:stCondLst>
                                    <p:cond delay="0"/>
                                  </p:stCondLst>
                                  <p:childTnLst>
                                    <p:animEffect filter="fade" transition="in">
                                      <p:cBhvr additive="repl">
                                        <p:cTn id="185" dur="500"/>
                                        <p:tgtEl>
                                          <p:spTgt spid="393"/>
                                        </p:tgtEl>
                                      </p:cBhvr>
                                    </p:animEffect>
                                    <p:set>
                                      <p:cBhvr>
                                        <p:cTn id="186" dur="1" fill="hold">
                                          <p:stCondLst>
                                            <p:cond delay="499"/>
                                          </p:stCondLst>
                                        </p:cTn>
                                        <p:tgtEl>
                                          <p:spTgt spid="393"/>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10">
                                  <p:stCondLst>
                                    <p:cond delay="0"/>
                                  </p:stCondLst>
                                  <p:childTnLst>
                                    <p:set>
                                      <p:cBhvr>
                                        <p:cTn id="190" dur="1" fill="hold">
                                          <p:stCondLst>
                                            <p:cond delay="0"/>
                                          </p:stCondLst>
                                        </p:cTn>
                                        <p:tgtEl>
                                          <p:spTgt spid="394"/>
                                        </p:tgtEl>
                                        <p:attrNameLst>
                                          <p:attrName>style.visibility</p:attrName>
                                        </p:attrNameLst>
                                      </p:cBhvr>
                                      <p:to>
                                        <p:strVal val="visible"/>
                                      </p:to>
                                    </p:set>
                                    <p:animEffect filter="fade" transition="in">
                                      <p:cBhvr additive="repl">
                                        <p:cTn id="191" dur="500"/>
                                        <p:tgtEl>
                                          <p:spTgt spid="394"/>
                                        </p:tgtEl>
                                      </p:cBhvr>
                                    </p:animEffect>
                                  </p:childTnLst>
                                </p:cTn>
                              </p:par>
                            </p:childTnLst>
                          </p:cTn>
                        </p:par>
                      </p:childTnLst>
                    </p:cTn>
                  </p:par>
                  <p:par>
                    <p:cTn id="192" fill="hold">
                      <p:stCondLst>
                        <p:cond delay="indefinite"/>
                      </p:stCondLst>
                      <p:childTnLst>
                        <p:par>
                          <p:cTn id="193" fill="hold">
                            <p:stCondLst>
                              <p:cond delay="0"/>
                            </p:stCondLst>
                            <p:childTnLst>
                              <p:par>
                                <p:cTn id="194" nodeType="clickEffect" fill="hold" presetClass="entr" presetID="10">
                                  <p:stCondLst>
                                    <p:cond delay="0"/>
                                  </p:stCondLst>
                                  <p:childTnLst>
                                    <p:set>
                                      <p:cBhvr>
                                        <p:cTn id="195" dur="1" fill="hold">
                                          <p:stCondLst>
                                            <p:cond delay="0"/>
                                          </p:stCondLst>
                                        </p:cTn>
                                        <p:tgtEl>
                                          <p:spTgt spid="395"/>
                                        </p:tgtEl>
                                        <p:attrNameLst>
                                          <p:attrName>style.visibility</p:attrName>
                                        </p:attrNameLst>
                                      </p:cBhvr>
                                      <p:to>
                                        <p:strVal val="visible"/>
                                      </p:to>
                                    </p:set>
                                    <p:animEffect filter="fade" transition="in">
                                      <p:cBhvr additive="repl">
                                        <p:cTn id="196" dur="500"/>
                                        <p:tgtEl>
                                          <p:spTgt spid="395"/>
                                        </p:tgtEl>
                                      </p:cBhvr>
                                    </p:animEffec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0">
                                  <p:stCondLst>
                                    <p:cond delay="0"/>
                                  </p:stCondLst>
                                  <p:childTnLst>
                                    <p:set>
                                      <p:cBhvr>
                                        <p:cTn id="200" dur="1" fill="hold">
                                          <p:stCondLst>
                                            <p:cond delay="0"/>
                                          </p:stCondLst>
                                        </p:cTn>
                                        <p:tgtEl>
                                          <p:spTgt spid="396"/>
                                        </p:tgtEl>
                                        <p:attrNameLst>
                                          <p:attrName>style.visibility</p:attrName>
                                        </p:attrNameLst>
                                      </p:cBhvr>
                                      <p:to>
                                        <p:strVal val="visible"/>
                                      </p:to>
                                    </p:set>
                                    <p:animEffect filter="fade" transition="in">
                                      <p:cBhvr additive="repl">
                                        <p:cTn id="201" dur="500"/>
                                        <p:tgtEl>
                                          <p:spTgt spid="3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1640520" y="1233000"/>
            <a:ext cx="6552360" cy="13093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4000" spc="-1" strike="noStrike">
                <a:solidFill>
                  <a:srgbClr val="000000"/>
                </a:solidFill>
                <a:uFill>
                  <a:solidFill>
                    <a:srgbClr val="ffffff"/>
                  </a:solidFill>
                </a:uFill>
                <a:latin typeface="Verdana"/>
              </a:rPr>
              <a:t>Some possible signs of dyslexia</a:t>
            </a:r>
            <a:endParaRPr b="0" lang="it-IT" sz="1800" spc="-1" strike="noStrike">
              <a:solidFill>
                <a:srgbClr val="000000"/>
              </a:solidFill>
              <a:uFill>
                <a:solidFill>
                  <a:srgbClr val="ffffff"/>
                </a:solidFill>
              </a:uFill>
              <a:latin typeface="Arial"/>
            </a:endParaRPr>
          </a:p>
        </p:txBody>
      </p:sp>
      <p:sp>
        <p:nvSpPr>
          <p:cNvPr id="398" name="CustomShape 2"/>
          <p:cNvSpPr/>
          <p:nvPr/>
        </p:nvSpPr>
        <p:spPr>
          <a:xfrm>
            <a:off x="80208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Signals</a:t>
            </a:r>
            <a:endParaRPr b="0" lang="it-IT" sz="1800" spc="-1" strike="noStrike">
              <a:solidFill>
                <a:srgbClr val="000000"/>
              </a:solidFill>
              <a:uFill>
                <a:solidFill>
                  <a:srgbClr val="ffffff"/>
                </a:solidFill>
              </a:uFill>
              <a:latin typeface="Arial"/>
            </a:endParaRPr>
          </a:p>
        </p:txBody>
      </p:sp>
      <p:sp>
        <p:nvSpPr>
          <p:cNvPr id="399" name="CustomShape 3"/>
          <p:cNvSpPr/>
          <p:nvPr/>
        </p:nvSpPr>
        <p:spPr>
          <a:xfrm>
            <a:off x="1892520" y="2997000"/>
            <a:ext cx="6048360" cy="21934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600" spc="-1" strike="noStrike">
                <a:solidFill>
                  <a:srgbClr val="003057"/>
                </a:solidFill>
                <a:uFill>
                  <a:solidFill>
                    <a:srgbClr val="ffffff"/>
                  </a:solidFill>
                </a:uFill>
                <a:latin typeface="Verdana"/>
              </a:rPr>
              <a:t>Is creative.</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03057"/>
                </a:solidFill>
                <a:uFill>
                  <a:solidFill>
                    <a:srgbClr val="ffffff"/>
                  </a:solidFill>
                </a:uFill>
                <a:latin typeface="Verdana"/>
              </a:rPr>
              <a:t>Is intuitive.</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03057"/>
                </a:solidFill>
                <a:uFill>
                  <a:solidFill>
                    <a:srgbClr val="ffffff"/>
                  </a:solidFill>
                </a:uFill>
                <a:latin typeface="Verdana"/>
              </a:rPr>
              <a:t>Is practical.</a:t>
            </a:r>
            <a:endParaRPr b="0" lang="it-IT" sz="1800" spc="-1" strike="noStrike">
              <a:solidFill>
                <a:srgbClr val="000000"/>
              </a:solidFill>
              <a:uFill>
                <a:solidFill>
                  <a:srgbClr val="ffffff"/>
                </a:solidFill>
              </a:uFill>
              <a:latin typeface="Arial"/>
            </a:endParaRPr>
          </a:p>
        </p:txBody>
      </p:sp>
      <p:sp>
        <p:nvSpPr>
          <p:cNvPr id="400" name="CustomShape 4"/>
          <p:cNvSpPr/>
          <p:nvPr/>
        </p:nvSpPr>
        <p:spPr>
          <a:xfrm>
            <a:off x="1640520" y="2557800"/>
            <a:ext cx="6300360" cy="361080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600" spc="-1" strike="noStrike">
                <a:solidFill>
                  <a:srgbClr val="003057"/>
                </a:solidFill>
                <a:uFill>
                  <a:solidFill>
                    <a:srgbClr val="ffffff"/>
                  </a:solidFill>
                </a:uFill>
                <a:latin typeface="Verdana"/>
              </a:rPr>
              <a:t>Is good at listening, especially grasping meaning.</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03057"/>
                </a:solidFill>
                <a:uFill>
                  <a:solidFill>
                    <a:srgbClr val="ffffff"/>
                  </a:solidFill>
                </a:uFill>
                <a:latin typeface="Verdana"/>
              </a:rPr>
              <a:t>Is good at sport, music, art or other hobbies chosen voluntarily.</a:t>
            </a:r>
            <a:endParaRPr b="0" lang="it-IT" sz="1800" spc="-1" strike="noStrike">
              <a:solidFill>
                <a:srgbClr val="000000"/>
              </a:solidFill>
              <a:uFill>
                <a:solidFill>
                  <a:srgbClr val="ffffff"/>
                </a:solidFill>
              </a:uFill>
              <a:latin typeface="Arial"/>
            </a:endParaRPr>
          </a:p>
        </p:txBody>
      </p:sp>
      <p:sp>
        <p:nvSpPr>
          <p:cNvPr id="401" name="CustomShape 5"/>
          <p:cNvSpPr/>
          <p:nvPr/>
        </p:nvSpPr>
        <p:spPr>
          <a:xfrm>
            <a:off x="80208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Other Signals</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202" dur="indefinite" restart="never" nodeType="tmRoot">
          <p:childTnLst>
            <p:seq>
              <p:cTn id="203" dur="indefinite" nodeType="mainSeq">
                <p:childTnLst>
                  <p:par>
                    <p:cTn id="204" fill="hold">
                      <p:stCondLst>
                        <p:cond delay="indefinite"/>
                      </p:stCondLst>
                      <p:childTnLst>
                        <p:par>
                          <p:cTn id="205" fill="hold">
                            <p:stCondLst>
                              <p:cond delay="0"/>
                            </p:stCondLst>
                            <p:childTnLst>
                              <p:par>
                                <p:cTn id="206" nodeType="clickEffect" fill="hold" presetClass="entr" presetID="10">
                                  <p:stCondLst>
                                    <p:cond delay="0"/>
                                  </p:stCondLst>
                                  <p:childTnLst>
                                    <p:set>
                                      <p:cBhvr>
                                        <p:cTn id="207" dur="1" fill="hold">
                                          <p:stCondLst>
                                            <p:cond delay="0"/>
                                          </p:stCondLst>
                                        </p:cTn>
                                        <p:tgtEl>
                                          <p:spTgt spid="399">
                                            <p:txEl>
                                              <p:pRg st="0" end="13"/>
                                            </p:txEl>
                                          </p:spTgt>
                                        </p:tgtEl>
                                        <p:attrNameLst>
                                          <p:attrName>style.visibility</p:attrName>
                                        </p:attrNameLst>
                                      </p:cBhvr>
                                      <p:to>
                                        <p:strVal val="visible"/>
                                      </p:to>
                                    </p:set>
                                    <p:animEffect filter="fade" transition="in">
                                      <p:cBhvr additive="repl">
                                        <p:cTn id="208" dur="500"/>
                                        <p:tgtEl>
                                          <p:spTgt spid="399">
                                            <p:txEl>
                                              <p:pRg st="0" end="13"/>
                                            </p:txEl>
                                          </p:spTgt>
                                        </p:tgtEl>
                                      </p:cBhvr>
                                    </p:animEffec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0">
                                  <p:stCondLst>
                                    <p:cond delay="0"/>
                                  </p:stCondLst>
                                  <p:childTnLst>
                                    <p:set>
                                      <p:cBhvr>
                                        <p:cTn id="212" dur="1" fill="hold">
                                          <p:stCondLst>
                                            <p:cond delay="0"/>
                                          </p:stCondLst>
                                        </p:cTn>
                                        <p:tgtEl>
                                          <p:spTgt spid="399">
                                            <p:txEl>
                                              <p:pRg st="13" end="27"/>
                                            </p:txEl>
                                          </p:spTgt>
                                        </p:tgtEl>
                                        <p:attrNameLst>
                                          <p:attrName>style.visibility</p:attrName>
                                        </p:attrNameLst>
                                      </p:cBhvr>
                                      <p:to>
                                        <p:strVal val="visible"/>
                                      </p:to>
                                    </p:set>
                                    <p:animEffect filter="fade" transition="in">
                                      <p:cBhvr additive="repl">
                                        <p:cTn id="213" dur="500"/>
                                        <p:tgtEl>
                                          <p:spTgt spid="399">
                                            <p:txEl>
                                              <p:pRg st="13" end="27"/>
                                            </p:txEl>
                                          </p:spTgt>
                                        </p:tgtEl>
                                      </p:cBhvr>
                                    </p:animEffec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10">
                                  <p:stCondLst>
                                    <p:cond delay="0"/>
                                  </p:stCondLst>
                                  <p:childTnLst>
                                    <p:set>
                                      <p:cBhvr>
                                        <p:cTn id="217" dur="1" fill="hold">
                                          <p:stCondLst>
                                            <p:cond delay="0"/>
                                          </p:stCondLst>
                                        </p:cTn>
                                        <p:tgtEl>
                                          <p:spTgt spid="399">
                                            <p:txEl>
                                              <p:pRg st="27" end="41"/>
                                            </p:txEl>
                                          </p:spTgt>
                                        </p:tgtEl>
                                        <p:attrNameLst>
                                          <p:attrName>style.visibility</p:attrName>
                                        </p:attrNameLst>
                                      </p:cBhvr>
                                      <p:to>
                                        <p:strVal val="visible"/>
                                      </p:to>
                                    </p:set>
                                    <p:animEffect filter="fade" transition="in">
                                      <p:cBhvr additive="repl">
                                        <p:cTn id="218" dur="500"/>
                                        <p:tgtEl>
                                          <p:spTgt spid="399">
                                            <p:txEl>
                                              <p:pRg st="27" end="41"/>
                                            </p:txEl>
                                          </p:spTgt>
                                        </p:tgtEl>
                                      </p:cBhvr>
                                    </p:animEffect>
                                  </p:childTnLst>
                                </p:cTn>
                              </p:par>
                            </p:childTnLst>
                          </p:cTn>
                        </p:par>
                      </p:childTnLst>
                    </p:cTn>
                  </p:par>
                  <p:par>
                    <p:cTn id="219" fill="hold">
                      <p:stCondLst>
                        <p:cond delay="indefinite"/>
                      </p:stCondLst>
                      <p:childTnLst>
                        <p:par>
                          <p:cTn id="220" fill="hold">
                            <p:stCondLst>
                              <p:cond delay="0"/>
                            </p:stCondLst>
                            <p:childTnLst>
                              <p:par>
                                <p:cTn id="221" nodeType="clickEffect" fill="hold" presetClass="exit" presetID="10">
                                  <p:stCondLst>
                                    <p:cond delay="0"/>
                                  </p:stCondLst>
                                  <p:childTnLst>
                                    <p:animEffect filter="fade" transition="in">
                                      <p:cBhvr additive="repl">
                                        <p:cTn id="222" dur="500"/>
                                        <p:tgtEl>
                                          <p:spTgt spid="399">
                                            <p:txEl>
                                              <p:pRg st="0" end="13"/>
                                            </p:txEl>
                                          </p:spTgt>
                                        </p:tgtEl>
                                      </p:cBhvr>
                                    </p:animEffect>
                                    <p:set>
                                      <p:cBhvr>
                                        <p:cTn id="223" dur="1" fill="hold">
                                          <p:stCondLst>
                                            <p:cond delay="499"/>
                                          </p:stCondLst>
                                        </p:cTn>
                                        <p:tgtEl>
                                          <p:spTgt spid="399">
                                            <p:txEl>
                                              <p:pRg st="0" end="13"/>
                                            </p:txEl>
                                          </p:spTgt>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nodeType="clickEffect" fill="hold" presetClass="exit" presetID="10">
                                  <p:stCondLst>
                                    <p:cond delay="0"/>
                                  </p:stCondLst>
                                  <p:childTnLst>
                                    <p:animEffect filter="fade" transition="in">
                                      <p:cBhvr additive="repl">
                                        <p:cTn id="227" dur="500"/>
                                        <p:tgtEl>
                                          <p:spTgt spid="399">
                                            <p:txEl>
                                              <p:pRg st="13" end="27"/>
                                            </p:txEl>
                                          </p:spTgt>
                                        </p:tgtEl>
                                      </p:cBhvr>
                                    </p:animEffect>
                                    <p:set>
                                      <p:cBhvr>
                                        <p:cTn id="228" dur="1" fill="hold">
                                          <p:stCondLst>
                                            <p:cond delay="499"/>
                                          </p:stCondLst>
                                        </p:cTn>
                                        <p:tgtEl>
                                          <p:spTgt spid="399">
                                            <p:txEl>
                                              <p:pRg st="13" end="27"/>
                                            </p:txEl>
                                          </p:spTgt>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nodeType="clickEffect" fill="hold" presetClass="exit" presetID="10">
                                  <p:stCondLst>
                                    <p:cond delay="0"/>
                                  </p:stCondLst>
                                  <p:childTnLst>
                                    <p:animEffect filter="fade" transition="in">
                                      <p:cBhvr additive="repl">
                                        <p:cTn id="232" dur="500"/>
                                        <p:tgtEl>
                                          <p:spTgt spid="399">
                                            <p:txEl>
                                              <p:pRg st="27" end="41"/>
                                            </p:txEl>
                                          </p:spTgt>
                                        </p:tgtEl>
                                      </p:cBhvr>
                                    </p:animEffect>
                                    <p:set>
                                      <p:cBhvr>
                                        <p:cTn id="233" dur="1" fill="hold">
                                          <p:stCondLst>
                                            <p:cond delay="499"/>
                                          </p:stCondLst>
                                        </p:cTn>
                                        <p:tgtEl>
                                          <p:spTgt spid="399">
                                            <p:txEl>
                                              <p:pRg st="27" end="41"/>
                                            </p:txEl>
                                          </p:spTgt>
                                        </p:tgtEl>
                                        <p:attrNameLst>
                                          <p:attrName>style.visibility</p:attrName>
                                        </p:attrNameLst>
                                      </p:cBhvr>
                                      <p:to>
                                        <p:strVal val="hidden"/>
                                      </p:to>
                                    </p:set>
                                  </p:childTnLst>
                                </p:cTn>
                              </p:par>
                            </p:childTnLst>
                          </p:cTn>
                        </p:par>
                        <p:par>
                          <p:cTn id="234" fill="hold">
                            <p:stCondLst>
                              <p:cond delay="500"/>
                            </p:stCondLst>
                            <p:childTnLst>
                              <p:par>
                                <p:cTn id="235" nodeType="afterEffect" fill="hold" presetClass="entr" presetID="10">
                                  <p:stCondLst>
                                    <p:cond delay="0"/>
                                  </p:stCondLst>
                                  <p:childTnLst>
                                    <p:set>
                                      <p:cBhvr>
                                        <p:cTn id="236" dur="1" fill="hold">
                                          <p:stCondLst>
                                            <p:cond delay="0"/>
                                          </p:stCondLst>
                                        </p:cTn>
                                        <p:tgtEl>
                                          <p:spTgt spid="400">
                                            <p:txEl>
                                              <p:pRg st="0" end="51"/>
                                            </p:txEl>
                                          </p:spTgt>
                                        </p:tgtEl>
                                        <p:attrNameLst>
                                          <p:attrName>style.visibility</p:attrName>
                                        </p:attrNameLst>
                                      </p:cBhvr>
                                      <p:to>
                                        <p:strVal val="visible"/>
                                      </p:to>
                                    </p:set>
                                    <p:animEffect filter="fade" transition="in">
                                      <p:cBhvr additive="repl">
                                        <p:cTn id="237" dur="500"/>
                                        <p:tgtEl>
                                          <p:spTgt spid="400">
                                            <p:txEl>
                                              <p:pRg st="0" end="51"/>
                                            </p:txEl>
                                          </p:spTgt>
                                        </p:tgtEl>
                                      </p:cBhvr>
                                    </p:animEffect>
                                  </p:childTnLst>
                                </p:cTn>
                              </p:par>
                            </p:childTnLst>
                          </p:cTn>
                        </p:par>
                      </p:childTnLst>
                    </p:cTn>
                  </p:par>
                  <p:par>
                    <p:cTn id="238" fill="hold">
                      <p:stCondLst>
                        <p:cond delay="indefinite"/>
                      </p:stCondLst>
                      <p:childTnLst>
                        <p:par>
                          <p:cTn id="239" fill="hold">
                            <p:stCondLst>
                              <p:cond delay="0"/>
                            </p:stCondLst>
                            <p:childTnLst>
                              <p:par>
                                <p:cTn id="240" nodeType="clickEffect" fill="hold" presetClass="entr" presetID="10">
                                  <p:stCondLst>
                                    <p:cond delay="0"/>
                                  </p:stCondLst>
                                  <p:childTnLst>
                                    <p:set>
                                      <p:cBhvr>
                                        <p:cTn id="241" dur="1" fill="hold">
                                          <p:stCondLst>
                                            <p:cond delay="0"/>
                                          </p:stCondLst>
                                        </p:cTn>
                                        <p:tgtEl>
                                          <p:spTgt spid="400">
                                            <p:txEl>
                                              <p:pRg st="51" end="117"/>
                                            </p:txEl>
                                          </p:spTgt>
                                        </p:tgtEl>
                                        <p:attrNameLst>
                                          <p:attrName>style.visibility</p:attrName>
                                        </p:attrNameLst>
                                      </p:cBhvr>
                                      <p:to>
                                        <p:strVal val="visible"/>
                                      </p:to>
                                    </p:set>
                                    <p:animEffect filter="fade" transition="in">
                                      <p:cBhvr additive="repl">
                                        <p:cTn id="242" dur="500"/>
                                        <p:tgtEl>
                                          <p:spTgt spid="400">
                                            <p:txEl>
                                              <p:pRg st="51" end="11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395280" y="2061000"/>
            <a:ext cx="9108720" cy="1162440"/>
          </a:xfrm>
          <a:prstGeom prst="rect">
            <a:avLst/>
          </a:prstGeom>
          <a:noFill/>
          <a:ln w="9360">
            <a:noFill/>
          </a:ln>
        </p:spPr>
        <p:style>
          <a:lnRef idx="0"/>
          <a:fillRef idx="0"/>
          <a:effectRef idx="0"/>
          <a:fontRef idx="minor"/>
        </p:style>
        <p:txBody>
          <a:bodyPr lIns="0" rIns="0" tIns="0" bIns="0"/>
          <a:p>
            <a:pPr algn="ctr">
              <a:lnSpc>
                <a:spcPct val="120000"/>
              </a:lnSpc>
            </a:pPr>
            <a:r>
              <a:rPr b="0" lang="it-IT" sz="3200" spc="-1" strike="noStrike">
                <a:solidFill>
                  <a:srgbClr val="000000"/>
                </a:solidFill>
                <a:uFill>
                  <a:solidFill>
                    <a:srgbClr val="ffffff"/>
                  </a:solidFill>
                </a:uFill>
                <a:latin typeface="Arial"/>
              </a:rPr>
              <a:t>“</a:t>
            </a:r>
            <a:r>
              <a:rPr b="0" lang="it-IT" sz="3200" spc="-1" strike="noStrike">
                <a:solidFill>
                  <a:srgbClr val="000000"/>
                </a:solidFill>
                <a:uFill>
                  <a:solidFill>
                    <a:srgbClr val="ffffff"/>
                  </a:solidFill>
                </a:uFill>
                <a:latin typeface="Arial"/>
              </a:rPr>
              <a:t>La scuola italiana sviluppa la propria azione educativa in coerenza con i principi dell’inclusione delle persone e dell’integrazione delle culture, considerando l’accoglienza della diversità un valore irrinunciabile.”</a:t>
            </a:r>
            <a:endParaRPr b="0" lang="it-IT" sz="1000" spc="-1" strike="noStrike">
              <a:solidFill>
                <a:srgbClr val="000000"/>
              </a:solidFill>
              <a:uFill>
                <a:solidFill>
                  <a:srgbClr val="ffffff"/>
                </a:solidFill>
              </a:uFill>
              <a:latin typeface="Arial"/>
            </a:endParaRPr>
          </a:p>
        </p:txBody>
      </p:sp>
      <p:sp>
        <p:nvSpPr>
          <p:cNvPr id="403" name="CustomShape 2"/>
          <p:cNvSpPr/>
          <p:nvPr/>
        </p:nvSpPr>
        <p:spPr>
          <a:xfrm>
            <a:off x="835200" y="332640"/>
            <a:ext cx="8229240" cy="647280"/>
          </a:xfrm>
          <a:prstGeom prst="rect">
            <a:avLst/>
          </a:prstGeom>
          <a:solidFill>
            <a:schemeClr val="bg2"/>
          </a:solidFill>
          <a:ln w="57240">
            <a:solidFill>
              <a:schemeClr val="accent1"/>
            </a:solidFill>
            <a:round/>
          </a:ln>
        </p:spPr>
        <p:style>
          <a:lnRef idx="0"/>
          <a:fillRef idx="0"/>
          <a:effectRef idx="0"/>
          <a:fontRef idx="minor"/>
        </p:style>
        <p:txBody>
          <a:bodyPr lIns="0" rIns="0" tIns="0" bIns="0"/>
          <a:p>
            <a:pPr algn="ctr">
              <a:lnSpc>
                <a:spcPct val="100000"/>
              </a:lnSpc>
            </a:pPr>
            <a:r>
              <a:rPr b="0" lang="it-IT" sz="3600" spc="-1" strike="noStrike">
                <a:solidFill>
                  <a:srgbClr val="ffffff"/>
                </a:solidFill>
                <a:uFill>
                  <a:solidFill>
                    <a:srgbClr val="ffffff"/>
                  </a:solidFill>
                </a:uFill>
                <a:latin typeface="Playfair Display"/>
                <a:ea typeface="ＭＳ Ｐゴシック"/>
              </a:rPr>
              <a:t>The Challenge</a:t>
            </a:r>
            <a:endParaRPr b="0" lang="it-IT" sz="1800" spc="-1" strike="noStrike">
              <a:solidFill>
                <a:srgbClr val="000000"/>
              </a:solidFill>
              <a:uFill>
                <a:solidFill>
                  <a:srgbClr val="ffffff"/>
                </a:solidFill>
              </a:uFill>
              <a:latin typeface="Arial"/>
            </a:endParaRPr>
          </a:p>
        </p:txBody>
      </p:sp>
    </p:spTree>
  </p:cSld>
  <p:transition spd="slow">
    <p:fade thruBlk="true"/>
  </p:transition>
  <p:timing>
    <p:tnLst>
      <p:par>
        <p:cTn id="243" dur="indefinite" restart="never" nodeType="tmRoot">
          <p:childTnLst>
            <p:seq>
              <p:cTn id="244" dur="indefinite" nodeType="mainSeq">
                <p:childTnLst>
                  <p:par>
                    <p:cTn id="245" fill="hold">
                      <p:stCondLst>
                        <p:cond delay="indefinite"/>
                      </p:stCondLst>
                      <p:childTnLst>
                        <p:par>
                          <p:cTn id="246" fill="hold">
                            <p:stCondLst>
                              <p:cond delay="0"/>
                            </p:stCondLst>
                            <p:childTnLst>
                              <p:par>
                                <p:cTn id="247" nodeType="clickEffect" fill="hold" presetClass="entr" presetID="1">
                                  <p:stCondLst>
                                    <p:cond delay="0"/>
                                  </p:stCondLst>
                                  <p:childTnLst>
                                    <p:set>
                                      <p:cBhvr>
                                        <p:cTn id="248" dur="1" fill="hold">
                                          <p:stCondLst>
                                            <p:cond delay="0"/>
                                          </p:stCondLst>
                                        </p:cTn>
                                        <p:tgtEl>
                                          <p:spTgt spid="402">
                                            <p:txEl>
                                              <p:pRg st="0" end="21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Pearson_blue</Template>
  <TotalTime>2967</TotalTime>
  <Application>LibreOffice/5.1.4.2$Windows_x86 LibreOffice_project/f99d75f39f1c57ebdd7ffc5f42867c12031db97a</Application>
  <Words>3574</Words>
  <Paragraphs>402</Paragraphs>
  <Company>Pearson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2010-11-30T15:25:05Z</dcterms:created>
  <dc:creator>rosimerr</dc:creator>
  <dc:description>Built by: www.mediasterling.com</dc:description>
  <dc:language>it-IT</dc:language>
  <cp:lastModifiedBy>Mark Thompson</cp:lastModifiedBy>
  <dcterms:modified xsi:type="dcterms:W3CDTF">2017-04-20T16:32:03Z</dcterms:modified>
  <cp:revision>341</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Pearson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1</vt:i4>
  </property>
  <property fmtid="{D5CDD505-2E9C-101B-9397-08002B2CF9AE}" pid="8" name="MS_version">
    <vt:lpwstr>v1.0.1</vt:lpwstr>
  </property>
  <property fmtid="{D5CDD505-2E9C-101B-9397-08002B2CF9AE}" pid="9" name="Notes">
    <vt:i4>51</vt:i4>
  </property>
  <property fmtid="{D5CDD505-2E9C-101B-9397-08002B2CF9AE}" pid="10" name="PresentationFormat">
    <vt:lpwstr>A4 (21x29,7 cm)</vt:lpwstr>
  </property>
  <property fmtid="{D5CDD505-2E9C-101B-9397-08002B2CF9AE}" pid="11" name="ScaleCrop">
    <vt:bool>0</vt:bool>
  </property>
  <property fmtid="{D5CDD505-2E9C-101B-9397-08002B2CF9AE}" pid="12" name="ShareDoc">
    <vt:bool>0</vt:bool>
  </property>
  <property fmtid="{D5CDD505-2E9C-101B-9397-08002B2CF9AE}" pid="13" name="Slides">
    <vt:i4>51</vt:i4>
  </property>
</Properties>
</file>