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Lst>
  <p:notesMasterIdLst>
    <p:notesMasterId r:id="rId47"/>
  </p:notesMasterIdLst>
  <p:sldIdLst>
    <p:sldId id="324" r:id="rId2"/>
    <p:sldId id="330" r:id="rId3"/>
    <p:sldId id="350" r:id="rId4"/>
    <p:sldId id="353" r:id="rId5"/>
    <p:sldId id="370" r:id="rId6"/>
    <p:sldId id="368" r:id="rId7"/>
    <p:sldId id="366" r:id="rId8"/>
    <p:sldId id="372" r:id="rId9"/>
    <p:sldId id="422" r:id="rId10"/>
    <p:sldId id="374" r:id="rId11"/>
    <p:sldId id="378" r:id="rId12"/>
    <p:sldId id="346" r:id="rId13"/>
    <p:sldId id="424" r:id="rId14"/>
    <p:sldId id="354" r:id="rId15"/>
    <p:sldId id="355" r:id="rId16"/>
    <p:sldId id="381" r:id="rId17"/>
    <p:sldId id="332" r:id="rId18"/>
    <p:sldId id="358" r:id="rId19"/>
    <p:sldId id="405" r:id="rId20"/>
    <p:sldId id="407" r:id="rId21"/>
    <p:sldId id="384" r:id="rId22"/>
    <p:sldId id="415" r:id="rId23"/>
    <p:sldId id="413" r:id="rId24"/>
    <p:sldId id="360" r:id="rId25"/>
    <p:sldId id="362" r:id="rId26"/>
    <p:sldId id="419" r:id="rId27"/>
    <p:sldId id="421" r:id="rId28"/>
    <p:sldId id="396" r:id="rId29"/>
    <p:sldId id="409" r:id="rId30"/>
    <p:sldId id="411" r:id="rId31"/>
    <p:sldId id="392" r:id="rId32"/>
    <p:sldId id="394" r:id="rId33"/>
    <p:sldId id="425" r:id="rId34"/>
    <p:sldId id="334" r:id="rId35"/>
    <p:sldId id="386" r:id="rId36"/>
    <p:sldId id="390" r:id="rId37"/>
    <p:sldId id="336" r:id="rId38"/>
    <p:sldId id="338" r:id="rId39"/>
    <p:sldId id="383" r:id="rId40"/>
    <p:sldId id="417" r:id="rId41"/>
    <p:sldId id="398" r:id="rId42"/>
    <p:sldId id="426" r:id="rId43"/>
    <p:sldId id="388" r:id="rId44"/>
    <p:sldId id="318" r:id="rId45"/>
    <p:sldId id="379" r:id="rId4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7FA3"/>
    <a:srgbClr val="003057"/>
    <a:srgbClr val="12B2A6"/>
    <a:srgbClr val="505750"/>
    <a:srgbClr val="005A70"/>
    <a:srgbClr val="0086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38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BA46CB-8591-46F9-ADF1-5CA75A56436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it-IT"/>
        </a:p>
      </dgm:t>
    </dgm:pt>
    <dgm:pt modelId="{20A51892-F804-4609-9FF8-3A85DE2053D0}">
      <dgm:prSet phldrT="[Testo]"/>
      <dgm:spPr>
        <a:solidFill>
          <a:schemeClr val="accent5"/>
        </a:solidFill>
      </dgm:spPr>
      <dgm:t>
        <a:bodyPr/>
        <a:lstStyle/>
        <a:p>
          <a:r>
            <a:rPr lang="it-IT" b="1" dirty="0" smtClean="0">
              <a:latin typeface="Open Sans" panose="020B0606030504020204" pitchFamily="34" charset="0"/>
              <a:ea typeface="Open Sans" panose="020B0606030504020204" pitchFamily="34" charset="0"/>
              <a:cs typeface="Open Sans" panose="020B0606030504020204" pitchFamily="34" charset="0"/>
            </a:rPr>
            <a:t>K</a:t>
          </a:r>
          <a:endParaRPr lang="it-IT" b="1" dirty="0">
            <a:latin typeface="Open Sans" panose="020B0606030504020204" pitchFamily="34" charset="0"/>
            <a:ea typeface="Open Sans" panose="020B0606030504020204" pitchFamily="34" charset="0"/>
            <a:cs typeface="Open Sans" panose="020B0606030504020204" pitchFamily="34" charset="0"/>
          </a:endParaRPr>
        </a:p>
      </dgm:t>
    </dgm:pt>
    <dgm:pt modelId="{E538E5C2-CB28-4D20-A032-4FEA2B3EA123}" type="parTrans" cxnId="{33880D67-4510-435E-9405-5D00FCBE8950}">
      <dgm:prSet/>
      <dgm:spPr/>
      <dgm:t>
        <a:bodyPr/>
        <a:lstStyle/>
        <a:p>
          <a:endParaRPr lang="it-IT"/>
        </a:p>
      </dgm:t>
    </dgm:pt>
    <dgm:pt modelId="{4934C3CA-8C16-47B1-84DA-C10B6CEC2452}" type="sibTrans" cxnId="{33880D67-4510-435E-9405-5D00FCBE8950}">
      <dgm:prSet/>
      <dgm:spPr/>
      <dgm:t>
        <a:bodyPr/>
        <a:lstStyle/>
        <a:p>
          <a:endParaRPr lang="it-IT"/>
        </a:p>
      </dgm:t>
    </dgm:pt>
    <dgm:pt modelId="{74A31460-36E7-45D3-8938-AB02204C493E}">
      <dgm:prSet phldrT="[Testo]"/>
      <dgm:spPr/>
      <dgm:t>
        <a:bodyPr/>
        <a:lstStyle/>
        <a:p>
          <a:r>
            <a:rPr lang="it-IT" b="1" dirty="0" smtClean="0">
              <a:solidFill>
                <a:schemeClr val="accent6"/>
              </a:solidFill>
              <a:latin typeface="Arial" panose="020B0604020202020204" pitchFamily="34" charset="0"/>
              <a:ea typeface="Open Sans" panose="020B0606030504020204" pitchFamily="34" charset="0"/>
              <a:cs typeface="Arial" panose="020B0604020202020204" pitchFamily="34" charset="0"/>
            </a:rPr>
            <a:t>Lava </a:t>
          </a:r>
          <a:r>
            <a:rPr lang="it-IT" b="1" dirty="0" err="1" smtClean="0">
              <a:solidFill>
                <a:schemeClr val="accent6"/>
              </a:solidFill>
              <a:latin typeface="Arial" panose="020B0604020202020204" pitchFamily="34" charset="0"/>
              <a:ea typeface="Open Sans" panose="020B0606030504020204" pitchFamily="34" charset="0"/>
              <a:cs typeface="Arial" panose="020B0604020202020204" pitchFamily="34" charset="0"/>
            </a:rPr>
            <a:t>comes</a:t>
          </a:r>
          <a:r>
            <a:rPr lang="it-IT" b="1" dirty="0" smtClean="0">
              <a:solidFill>
                <a:schemeClr val="accent6"/>
              </a:solidFill>
              <a:latin typeface="Arial" panose="020B0604020202020204" pitchFamily="34" charset="0"/>
              <a:ea typeface="Open Sans" panose="020B0606030504020204" pitchFamily="34" charset="0"/>
              <a:cs typeface="Arial" panose="020B0604020202020204" pitchFamily="34" charset="0"/>
            </a:rPr>
            <a:t> out of </a:t>
          </a:r>
          <a:r>
            <a:rPr lang="it-IT" b="1" dirty="0" err="1" smtClean="0">
              <a:solidFill>
                <a:schemeClr val="accent6"/>
              </a:solidFill>
              <a:latin typeface="Arial" panose="020B0604020202020204" pitchFamily="34" charset="0"/>
              <a:ea typeface="Open Sans" panose="020B0606030504020204" pitchFamily="34" charset="0"/>
              <a:cs typeface="Arial" panose="020B0604020202020204" pitchFamily="34" charset="0"/>
            </a:rPr>
            <a:t>them</a:t>
          </a:r>
          <a:endParaRPr lang="it-IT" b="1" dirty="0">
            <a:solidFill>
              <a:schemeClr val="accent6"/>
            </a:solidFill>
            <a:latin typeface="Arial" panose="020B0604020202020204" pitchFamily="34" charset="0"/>
            <a:ea typeface="Open Sans" panose="020B0606030504020204" pitchFamily="34" charset="0"/>
            <a:cs typeface="Arial" panose="020B0604020202020204" pitchFamily="34" charset="0"/>
          </a:endParaRPr>
        </a:p>
      </dgm:t>
    </dgm:pt>
    <dgm:pt modelId="{048A18CD-EEAA-446A-8A66-6723D000A127}" type="parTrans" cxnId="{1AEE1344-B22C-4DD6-9DC1-0B4EA5C2A4CD}">
      <dgm:prSet/>
      <dgm:spPr/>
      <dgm:t>
        <a:bodyPr/>
        <a:lstStyle/>
        <a:p>
          <a:endParaRPr lang="it-IT"/>
        </a:p>
      </dgm:t>
    </dgm:pt>
    <dgm:pt modelId="{DA5878F8-75B8-4B00-ADE1-E395486CD2B0}" type="sibTrans" cxnId="{1AEE1344-B22C-4DD6-9DC1-0B4EA5C2A4CD}">
      <dgm:prSet/>
      <dgm:spPr/>
      <dgm:t>
        <a:bodyPr/>
        <a:lstStyle/>
        <a:p>
          <a:endParaRPr lang="it-IT"/>
        </a:p>
      </dgm:t>
    </dgm:pt>
    <dgm:pt modelId="{AE41F2D4-ACCF-4E96-8071-6BAC88B6516E}">
      <dgm:prSet phldrT="[Testo]"/>
      <dgm:spPr/>
      <dgm:t>
        <a:bodyPr/>
        <a:lstStyle/>
        <a:p>
          <a:r>
            <a:rPr lang="it-IT" b="1" dirty="0" smtClean="0">
              <a:solidFill>
                <a:schemeClr val="accent6"/>
              </a:solidFill>
              <a:latin typeface="Arial" panose="020B0604020202020204" pitchFamily="34" charset="0"/>
              <a:ea typeface="Open Sans" panose="020B0606030504020204" pitchFamily="34" charset="0"/>
              <a:cs typeface="Arial" panose="020B0604020202020204" pitchFamily="34" charset="0"/>
            </a:rPr>
            <a:t>Magma </a:t>
          </a:r>
          <a:r>
            <a:rPr lang="it-IT" b="1" dirty="0" err="1" smtClean="0">
              <a:solidFill>
                <a:schemeClr val="accent6"/>
              </a:solidFill>
              <a:latin typeface="Arial" panose="020B0604020202020204" pitchFamily="34" charset="0"/>
              <a:ea typeface="Open Sans" panose="020B0606030504020204" pitchFamily="34" charset="0"/>
              <a:cs typeface="Arial" panose="020B0604020202020204" pitchFamily="34" charset="0"/>
            </a:rPr>
            <a:t>flows</a:t>
          </a:r>
          <a:r>
            <a:rPr lang="it-IT" b="1" dirty="0" smtClean="0">
              <a:solidFill>
                <a:schemeClr val="accent6"/>
              </a:solidFill>
              <a:latin typeface="Arial" panose="020B0604020202020204" pitchFamily="34" charset="0"/>
              <a:ea typeface="Open Sans" panose="020B0606030504020204" pitchFamily="34" charset="0"/>
              <a:cs typeface="Arial" panose="020B0604020202020204" pitchFamily="34" charset="0"/>
            </a:rPr>
            <a:t> with lava</a:t>
          </a:r>
          <a:endParaRPr lang="it-IT" b="1" dirty="0">
            <a:solidFill>
              <a:schemeClr val="accent6"/>
            </a:solidFill>
            <a:latin typeface="Arial" panose="020B0604020202020204" pitchFamily="34" charset="0"/>
            <a:ea typeface="Open Sans" panose="020B0606030504020204" pitchFamily="34" charset="0"/>
            <a:cs typeface="Arial" panose="020B0604020202020204" pitchFamily="34" charset="0"/>
          </a:endParaRPr>
        </a:p>
      </dgm:t>
    </dgm:pt>
    <dgm:pt modelId="{99234969-D4BA-49D4-80CD-195896C1A885}" type="parTrans" cxnId="{0C6C733A-06F5-4CCE-B975-B95CA726CF94}">
      <dgm:prSet/>
      <dgm:spPr/>
      <dgm:t>
        <a:bodyPr/>
        <a:lstStyle/>
        <a:p>
          <a:endParaRPr lang="it-IT"/>
        </a:p>
      </dgm:t>
    </dgm:pt>
    <dgm:pt modelId="{BF6A42AC-7FA2-4FFA-B8D6-E56B03FB59E1}" type="sibTrans" cxnId="{0C6C733A-06F5-4CCE-B975-B95CA726CF94}">
      <dgm:prSet/>
      <dgm:spPr/>
      <dgm:t>
        <a:bodyPr/>
        <a:lstStyle/>
        <a:p>
          <a:endParaRPr lang="it-IT"/>
        </a:p>
      </dgm:t>
    </dgm:pt>
    <dgm:pt modelId="{F34EBF89-D3B6-474C-AF1A-2B2DA75B8952}">
      <dgm:prSet phldrT="[Testo]"/>
      <dgm:spPr>
        <a:solidFill>
          <a:schemeClr val="accent5"/>
        </a:solidFill>
      </dgm:spPr>
      <dgm:t>
        <a:bodyPr/>
        <a:lstStyle/>
        <a:p>
          <a:r>
            <a:rPr lang="it-IT" b="1" dirty="0" smtClean="0">
              <a:latin typeface="Open Sans" panose="020B0606030504020204" pitchFamily="34" charset="0"/>
              <a:ea typeface="Open Sans" panose="020B0606030504020204" pitchFamily="34" charset="0"/>
              <a:cs typeface="Open Sans" panose="020B0606030504020204" pitchFamily="34" charset="0"/>
            </a:rPr>
            <a:t>W</a:t>
          </a:r>
          <a:endParaRPr lang="it-IT" b="1" dirty="0">
            <a:latin typeface="Open Sans" panose="020B0606030504020204" pitchFamily="34" charset="0"/>
            <a:ea typeface="Open Sans" panose="020B0606030504020204" pitchFamily="34" charset="0"/>
            <a:cs typeface="Open Sans" panose="020B0606030504020204" pitchFamily="34" charset="0"/>
          </a:endParaRPr>
        </a:p>
      </dgm:t>
    </dgm:pt>
    <dgm:pt modelId="{5A7EDB94-0690-468C-83E2-DC6C635DA901}" type="parTrans" cxnId="{5CC9993B-C8AD-44B6-A715-4E3CA3D5BE85}">
      <dgm:prSet/>
      <dgm:spPr/>
      <dgm:t>
        <a:bodyPr/>
        <a:lstStyle/>
        <a:p>
          <a:endParaRPr lang="it-IT"/>
        </a:p>
      </dgm:t>
    </dgm:pt>
    <dgm:pt modelId="{C0B1AED1-D73E-45B9-BCE1-18552094E352}" type="sibTrans" cxnId="{5CC9993B-C8AD-44B6-A715-4E3CA3D5BE85}">
      <dgm:prSet/>
      <dgm:spPr/>
      <dgm:t>
        <a:bodyPr/>
        <a:lstStyle/>
        <a:p>
          <a:endParaRPr lang="it-IT"/>
        </a:p>
      </dgm:t>
    </dgm:pt>
    <dgm:pt modelId="{16FA2867-EF11-4F4A-8CC1-D7CC5E33298A}">
      <dgm:prSet phldrT="[Testo]"/>
      <dgm:spPr/>
      <dgm:t>
        <a:bodyPr/>
        <a:lstStyle/>
        <a:p>
          <a:r>
            <a:rPr lang="it-IT" b="1" dirty="0" err="1" smtClean="0">
              <a:solidFill>
                <a:schemeClr val="accent6"/>
              </a:solidFill>
              <a:latin typeface="+mj-lt"/>
              <a:ea typeface="Open Sans" panose="020B0606030504020204" pitchFamily="34" charset="0"/>
              <a:cs typeface="Open Sans" panose="020B0606030504020204" pitchFamily="34" charset="0"/>
            </a:rPr>
            <a:t>What</a:t>
          </a:r>
          <a:r>
            <a:rPr lang="it-IT" b="1" dirty="0" smtClean="0">
              <a:solidFill>
                <a:schemeClr val="accent6"/>
              </a:solidFill>
              <a:latin typeface="+mj-lt"/>
              <a:ea typeface="Open Sans" panose="020B0606030504020204" pitchFamily="34" charset="0"/>
              <a:cs typeface="Open Sans" panose="020B0606030504020204" pitchFamily="34" charset="0"/>
            </a:rPr>
            <a:t> are </a:t>
          </a:r>
          <a:r>
            <a:rPr lang="it-IT" b="1" dirty="0" err="1" smtClean="0">
              <a:solidFill>
                <a:schemeClr val="accent6"/>
              </a:solidFill>
              <a:latin typeface="+mj-lt"/>
              <a:ea typeface="Open Sans" panose="020B0606030504020204" pitchFamily="34" charset="0"/>
              <a:cs typeface="Open Sans" panose="020B0606030504020204" pitchFamily="34" charset="0"/>
            </a:rPr>
            <a:t>volcanoes</a:t>
          </a:r>
          <a:r>
            <a:rPr lang="it-IT" b="1" dirty="0" smtClean="0">
              <a:solidFill>
                <a:schemeClr val="accent6"/>
              </a:solidFill>
              <a:latin typeface="+mj-lt"/>
              <a:ea typeface="Open Sans" panose="020B0606030504020204" pitchFamily="34" charset="0"/>
              <a:cs typeface="Open Sans" panose="020B0606030504020204" pitchFamily="34" charset="0"/>
            </a:rPr>
            <a:t> made of?</a:t>
          </a:r>
          <a:endParaRPr lang="it-IT" b="1" dirty="0">
            <a:solidFill>
              <a:schemeClr val="accent6"/>
            </a:solidFill>
            <a:latin typeface="+mj-lt"/>
            <a:ea typeface="Open Sans" panose="020B0606030504020204" pitchFamily="34" charset="0"/>
            <a:cs typeface="Open Sans" panose="020B0606030504020204" pitchFamily="34" charset="0"/>
          </a:endParaRPr>
        </a:p>
      </dgm:t>
    </dgm:pt>
    <dgm:pt modelId="{A9712D1C-17B9-485D-94F4-04C1A5AAF3B6}" type="parTrans" cxnId="{5F6F2F37-8B9E-4AD8-9389-B016087988B6}">
      <dgm:prSet/>
      <dgm:spPr/>
      <dgm:t>
        <a:bodyPr/>
        <a:lstStyle/>
        <a:p>
          <a:endParaRPr lang="it-IT"/>
        </a:p>
      </dgm:t>
    </dgm:pt>
    <dgm:pt modelId="{EB55CBC3-B2A5-4128-BC01-5D1AA073D351}" type="sibTrans" cxnId="{5F6F2F37-8B9E-4AD8-9389-B016087988B6}">
      <dgm:prSet/>
      <dgm:spPr/>
      <dgm:t>
        <a:bodyPr/>
        <a:lstStyle/>
        <a:p>
          <a:endParaRPr lang="it-IT"/>
        </a:p>
      </dgm:t>
    </dgm:pt>
    <dgm:pt modelId="{4D16B5B0-14C2-4E77-B795-44D3B10476C9}">
      <dgm:prSet phldrT="[Testo]"/>
      <dgm:spPr/>
      <dgm:t>
        <a:bodyPr/>
        <a:lstStyle/>
        <a:p>
          <a:r>
            <a:rPr lang="it-IT" b="1" dirty="0" smtClean="0">
              <a:solidFill>
                <a:schemeClr val="accent6"/>
              </a:solidFill>
              <a:latin typeface="+mj-lt"/>
              <a:ea typeface="Open Sans" panose="020B0606030504020204" pitchFamily="34" charset="0"/>
              <a:cs typeface="Open Sans" panose="020B0606030504020204" pitchFamily="34" charset="0"/>
            </a:rPr>
            <a:t>How are </a:t>
          </a:r>
          <a:r>
            <a:rPr lang="it-IT" b="1" dirty="0" err="1" smtClean="0">
              <a:solidFill>
                <a:schemeClr val="accent6"/>
              </a:solidFill>
              <a:latin typeface="+mj-lt"/>
              <a:ea typeface="Open Sans" panose="020B0606030504020204" pitchFamily="34" charset="0"/>
              <a:cs typeface="Open Sans" panose="020B0606030504020204" pitchFamily="34" charset="0"/>
            </a:rPr>
            <a:t>they</a:t>
          </a:r>
          <a:r>
            <a:rPr lang="it-IT" b="1" dirty="0" smtClean="0">
              <a:solidFill>
                <a:schemeClr val="accent6"/>
              </a:solidFill>
              <a:latin typeface="+mj-lt"/>
              <a:ea typeface="Open Sans" panose="020B0606030504020204" pitchFamily="34" charset="0"/>
              <a:cs typeface="Open Sans" panose="020B0606030504020204" pitchFamily="34" charset="0"/>
            </a:rPr>
            <a:t> </a:t>
          </a:r>
          <a:r>
            <a:rPr lang="it-IT" b="1" dirty="0" err="1" smtClean="0">
              <a:solidFill>
                <a:schemeClr val="accent6"/>
              </a:solidFill>
              <a:latin typeface="+mj-lt"/>
              <a:ea typeface="Open Sans" panose="020B0606030504020204" pitchFamily="34" charset="0"/>
              <a:cs typeface="Open Sans" panose="020B0606030504020204" pitchFamily="34" charset="0"/>
            </a:rPr>
            <a:t>formed</a:t>
          </a:r>
          <a:r>
            <a:rPr lang="it-IT" b="1" dirty="0" smtClean="0">
              <a:solidFill>
                <a:schemeClr val="accent6"/>
              </a:solidFill>
              <a:latin typeface="+mj-lt"/>
              <a:ea typeface="Open Sans" panose="020B0606030504020204" pitchFamily="34" charset="0"/>
              <a:cs typeface="Open Sans" panose="020B0606030504020204" pitchFamily="34" charset="0"/>
            </a:rPr>
            <a:t>?</a:t>
          </a:r>
          <a:endParaRPr lang="it-IT" b="1" dirty="0">
            <a:solidFill>
              <a:schemeClr val="accent6"/>
            </a:solidFill>
            <a:latin typeface="+mj-lt"/>
            <a:ea typeface="Open Sans" panose="020B0606030504020204" pitchFamily="34" charset="0"/>
            <a:cs typeface="Open Sans" panose="020B0606030504020204" pitchFamily="34" charset="0"/>
          </a:endParaRPr>
        </a:p>
      </dgm:t>
    </dgm:pt>
    <dgm:pt modelId="{CD66EE6D-4784-42CF-872D-5A28A1E2C9F5}" type="parTrans" cxnId="{01D03B81-61E1-4829-9CEF-C88A0A6DF8CF}">
      <dgm:prSet/>
      <dgm:spPr/>
      <dgm:t>
        <a:bodyPr/>
        <a:lstStyle/>
        <a:p>
          <a:endParaRPr lang="it-IT"/>
        </a:p>
      </dgm:t>
    </dgm:pt>
    <dgm:pt modelId="{C227F0DA-49AC-4CF3-8BF4-6AE8F4381B06}" type="sibTrans" cxnId="{01D03B81-61E1-4829-9CEF-C88A0A6DF8CF}">
      <dgm:prSet/>
      <dgm:spPr/>
      <dgm:t>
        <a:bodyPr/>
        <a:lstStyle/>
        <a:p>
          <a:endParaRPr lang="it-IT"/>
        </a:p>
      </dgm:t>
    </dgm:pt>
    <dgm:pt modelId="{F2C6B095-8F1F-4CC3-B4B8-6FED5A0B4C1D}">
      <dgm:prSet phldrT="[Testo]"/>
      <dgm:spPr>
        <a:solidFill>
          <a:schemeClr val="accent5"/>
        </a:solidFill>
      </dgm:spPr>
      <dgm:t>
        <a:bodyPr/>
        <a:lstStyle/>
        <a:p>
          <a:r>
            <a:rPr lang="it-IT" b="1" dirty="0" smtClean="0">
              <a:latin typeface="Open Sans" panose="020B0606030504020204" pitchFamily="34" charset="0"/>
              <a:ea typeface="Open Sans" panose="020B0606030504020204" pitchFamily="34" charset="0"/>
              <a:cs typeface="Open Sans" panose="020B0606030504020204" pitchFamily="34" charset="0"/>
            </a:rPr>
            <a:t>L</a:t>
          </a:r>
          <a:endParaRPr lang="it-IT" b="1" dirty="0">
            <a:latin typeface="Open Sans" panose="020B0606030504020204" pitchFamily="34" charset="0"/>
            <a:ea typeface="Open Sans" panose="020B0606030504020204" pitchFamily="34" charset="0"/>
            <a:cs typeface="Open Sans" panose="020B0606030504020204" pitchFamily="34" charset="0"/>
          </a:endParaRPr>
        </a:p>
      </dgm:t>
    </dgm:pt>
    <dgm:pt modelId="{AC7948BE-A497-4798-BAF1-4596F4EC34B8}" type="parTrans" cxnId="{87E49B18-CCAE-4D2A-9542-B3C0B71C7465}">
      <dgm:prSet/>
      <dgm:spPr/>
      <dgm:t>
        <a:bodyPr/>
        <a:lstStyle/>
        <a:p>
          <a:endParaRPr lang="it-IT"/>
        </a:p>
      </dgm:t>
    </dgm:pt>
    <dgm:pt modelId="{141B0DA6-0B94-4DF3-B47F-BCE855679C18}" type="sibTrans" cxnId="{87E49B18-CCAE-4D2A-9542-B3C0B71C7465}">
      <dgm:prSet/>
      <dgm:spPr/>
      <dgm:t>
        <a:bodyPr/>
        <a:lstStyle/>
        <a:p>
          <a:endParaRPr lang="it-IT"/>
        </a:p>
      </dgm:t>
    </dgm:pt>
    <dgm:pt modelId="{3D5FCF9A-D435-449A-A64B-D59E8C21867D}">
      <dgm:prSet phldrT="[Testo]"/>
      <dgm:spPr/>
      <dgm:t>
        <a:bodyPr/>
        <a:lstStyle/>
        <a:p>
          <a:r>
            <a:rPr lang="it-IT" dirty="0" smtClean="0">
              <a:latin typeface="Open Sans" panose="020B0606030504020204" pitchFamily="34" charset="0"/>
              <a:ea typeface="Open Sans" panose="020B0606030504020204" pitchFamily="34" charset="0"/>
              <a:cs typeface="Open Sans" panose="020B0606030504020204" pitchFamily="34" charset="0"/>
            </a:rPr>
            <a:t>?</a:t>
          </a:r>
          <a:endParaRPr lang="it-IT" dirty="0">
            <a:latin typeface="Open Sans" panose="020B0606030504020204" pitchFamily="34" charset="0"/>
            <a:ea typeface="Open Sans" panose="020B0606030504020204" pitchFamily="34" charset="0"/>
            <a:cs typeface="Open Sans" panose="020B0606030504020204" pitchFamily="34" charset="0"/>
          </a:endParaRPr>
        </a:p>
      </dgm:t>
    </dgm:pt>
    <dgm:pt modelId="{DEF1554C-2018-4242-AB1A-8958EEBCC945}" type="parTrans" cxnId="{A18FE11A-EF1E-40A2-B980-18CE203BA6C9}">
      <dgm:prSet/>
      <dgm:spPr/>
      <dgm:t>
        <a:bodyPr/>
        <a:lstStyle/>
        <a:p>
          <a:endParaRPr lang="it-IT"/>
        </a:p>
      </dgm:t>
    </dgm:pt>
    <dgm:pt modelId="{2E136450-B616-4448-9DC8-C670B730CBB3}" type="sibTrans" cxnId="{A18FE11A-EF1E-40A2-B980-18CE203BA6C9}">
      <dgm:prSet/>
      <dgm:spPr/>
      <dgm:t>
        <a:bodyPr/>
        <a:lstStyle/>
        <a:p>
          <a:endParaRPr lang="it-IT"/>
        </a:p>
      </dgm:t>
    </dgm:pt>
    <dgm:pt modelId="{320C9BED-259B-492D-BD49-A012C5FD5031}">
      <dgm:prSet phldrT="[Testo]"/>
      <dgm:spPr/>
      <dgm:t>
        <a:bodyPr/>
        <a:lstStyle/>
        <a:p>
          <a:r>
            <a:rPr lang="it-IT" dirty="0" smtClean="0">
              <a:latin typeface="Open Sans" panose="020B0606030504020204" pitchFamily="34" charset="0"/>
              <a:ea typeface="Open Sans" panose="020B0606030504020204" pitchFamily="34" charset="0"/>
              <a:cs typeface="Open Sans" panose="020B0606030504020204" pitchFamily="34" charset="0"/>
            </a:rPr>
            <a:t>?</a:t>
          </a:r>
          <a:endParaRPr lang="it-IT" dirty="0">
            <a:latin typeface="Open Sans" panose="020B0606030504020204" pitchFamily="34" charset="0"/>
            <a:ea typeface="Open Sans" panose="020B0606030504020204" pitchFamily="34" charset="0"/>
            <a:cs typeface="Open Sans" panose="020B0606030504020204" pitchFamily="34" charset="0"/>
          </a:endParaRPr>
        </a:p>
      </dgm:t>
    </dgm:pt>
    <dgm:pt modelId="{17757595-18A4-46D5-A249-894FAFD9B83A}" type="parTrans" cxnId="{90B04A71-8C44-4809-8ECC-CF364215272D}">
      <dgm:prSet/>
      <dgm:spPr/>
      <dgm:t>
        <a:bodyPr/>
        <a:lstStyle/>
        <a:p>
          <a:endParaRPr lang="it-IT"/>
        </a:p>
      </dgm:t>
    </dgm:pt>
    <dgm:pt modelId="{01AF7FB9-759B-45EE-80E7-60DAD9869A08}" type="sibTrans" cxnId="{90B04A71-8C44-4809-8ECC-CF364215272D}">
      <dgm:prSet/>
      <dgm:spPr/>
      <dgm:t>
        <a:bodyPr/>
        <a:lstStyle/>
        <a:p>
          <a:endParaRPr lang="it-IT"/>
        </a:p>
      </dgm:t>
    </dgm:pt>
    <dgm:pt modelId="{5F58C302-5D16-45C1-A40E-F9CE2D3F6121}" type="pres">
      <dgm:prSet presAssocID="{F1BA46CB-8591-46F9-ADF1-5CA75A564361}" presName="Name0" presStyleCnt="0">
        <dgm:presLayoutVars>
          <dgm:dir/>
          <dgm:animLvl val="lvl"/>
          <dgm:resizeHandles val="exact"/>
        </dgm:presLayoutVars>
      </dgm:prSet>
      <dgm:spPr/>
      <dgm:t>
        <a:bodyPr/>
        <a:lstStyle/>
        <a:p>
          <a:endParaRPr lang="it-IT"/>
        </a:p>
      </dgm:t>
    </dgm:pt>
    <dgm:pt modelId="{918C1ABA-A50E-4CE9-A234-0C35D4A8F85B}" type="pres">
      <dgm:prSet presAssocID="{20A51892-F804-4609-9FF8-3A85DE2053D0}" presName="linNode" presStyleCnt="0"/>
      <dgm:spPr/>
    </dgm:pt>
    <dgm:pt modelId="{F88EF754-38EB-4066-983B-A32F7BB7CC68}" type="pres">
      <dgm:prSet presAssocID="{20A51892-F804-4609-9FF8-3A85DE2053D0}" presName="parentText" presStyleLbl="node1" presStyleIdx="0" presStyleCnt="3" custLinFactNeighborX="0" custLinFactNeighborY="-4246">
        <dgm:presLayoutVars>
          <dgm:chMax val="1"/>
          <dgm:bulletEnabled val="1"/>
        </dgm:presLayoutVars>
      </dgm:prSet>
      <dgm:spPr/>
      <dgm:t>
        <a:bodyPr/>
        <a:lstStyle/>
        <a:p>
          <a:endParaRPr lang="it-IT"/>
        </a:p>
      </dgm:t>
    </dgm:pt>
    <dgm:pt modelId="{5F737E1D-0BFF-472F-907F-D2E5EF93FAB3}" type="pres">
      <dgm:prSet presAssocID="{20A51892-F804-4609-9FF8-3A85DE2053D0}" presName="descendantText" presStyleLbl="alignAccFollowNode1" presStyleIdx="0" presStyleCnt="3">
        <dgm:presLayoutVars>
          <dgm:bulletEnabled val="1"/>
        </dgm:presLayoutVars>
      </dgm:prSet>
      <dgm:spPr/>
      <dgm:t>
        <a:bodyPr/>
        <a:lstStyle/>
        <a:p>
          <a:endParaRPr lang="it-IT"/>
        </a:p>
      </dgm:t>
    </dgm:pt>
    <dgm:pt modelId="{B938B093-96F7-448B-B605-357A57CDA304}" type="pres">
      <dgm:prSet presAssocID="{4934C3CA-8C16-47B1-84DA-C10B6CEC2452}" presName="sp" presStyleCnt="0"/>
      <dgm:spPr/>
    </dgm:pt>
    <dgm:pt modelId="{E92112F5-A850-42DB-902A-00DAA292F93D}" type="pres">
      <dgm:prSet presAssocID="{F34EBF89-D3B6-474C-AF1A-2B2DA75B8952}" presName="linNode" presStyleCnt="0"/>
      <dgm:spPr/>
    </dgm:pt>
    <dgm:pt modelId="{F66ED632-6A0F-414A-8690-4658F5872AAF}" type="pres">
      <dgm:prSet presAssocID="{F34EBF89-D3B6-474C-AF1A-2B2DA75B8952}" presName="parentText" presStyleLbl="node1" presStyleIdx="1" presStyleCnt="3">
        <dgm:presLayoutVars>
          <dgm:chMax val="1"/>
          <dgm:bulletEnabled val="1"/>
        </dgm:presLayoutVars>
      </dgm:prSet>
      <dgm:spPr/>
      <dgm:t>
        <a:bodyPr/>
        <a:lstStyle/>
        <a:p>
          <a:endParaRPr lang="it-IT"/>
        </a:p>
      </dgm:t>
    </dgm:pt>
    <dgm:pt modelId="{EE27780E-994D-4A92-81F2-91FF459CFDB4}" type="pres">
      <dgm:prSet presAssocID="{F34EBF89-D3B6-474C-AF1A-2B2DA75B8952}" presName="descendantText" presStyleLbl="alignAccFollowNode1" presStyleIdx="1" presStyleCnt="3">
        <dgm:presLayoutVars>
          <dgm:bulletEnabled val="1"/>
        </dgm:presLayoutVars>
      </dgm:prSet>
      <dgm:spPr/>
      <dgm:t>
        <a:bodyPr/>
        <a:lstStyle/>
        <a:p>
          <a:endParaRPr lang="it-IT"/>
        </a:p>
      </dgm:t>
    </dgm:pt>
    <dgm:pt modelId="{3B4F1349-C225-4042-8795-074A6751C70A}" type="pres">
      <dgm:prSet presAssocID="{C0B1AED1-D73E-45B9-BCE1-18552094E352}" presName="sp" presStyleCnt="0"/>
      <dgm:spPr/>
    </dgm:pt>
    <dgm:pt modelId="{96080F38-F306-4335-85C9-9B571192C61B}" type="pres">
      <dgm:prSet presAssocID="{F2C6B095-8F1F-4CC3-B4B8-6FED5A0B4C1D}" presName="linNode" presStyleCnt="0"/>
      <dgm:spPr/>
    </dgm:pt>
    <dgm:pt modelId="{78F8F827-5D42-4593-9E0C-0B0AE68E563E}" type="pres">
      <dgm:prSet presAssocID="{F2C6B095-8F1F-4CC3-B4B8-6FED5A0B4C1D}" presName="parentText" presStyleLbl="node1" presStyleIdx="2" presStyleCnt="3">
        <dgm:presLayoutVars>
          <dgm:chMax val="1"/>
          <dgm:bulletEnabled val="1"/>
        </dgm:presLayoutVars>
      </dgm:prSet>
      <dgm:spPr/>
      <dgm:t>
        <a:bodyPr/>
        <a:lstStyle/>
        <a:p>
          <a:endParaRPr lang="it-IT"/>
        </a:p>
      </dgm:t>
    </dgm:pt>
    <dgm:pt modelId="{C92486B4-34BA-424D-80F3-F8F7E1B603AC}" type="pres">
      <dgm:prSet presAssocID="{F2C6B095-8F1F-4CC3-B4B8-6FED5A0B4C1D}" presName="descendantText" presStyleLbl="alignAccFollowNode1" presStyleIdx="2" presStyleCnt="3" custLinFactY="9984" custLinFactNeighborX="18644" custLinFactNeighborY="100000">
        <dgm:presLayoutVars>
          <dgm:bulletEnabled val="1"/>
        </dgm:presLayoutVars>
      </dgm:prSet>
      <dgm:spPr/>
      <dgm:t>
        <a:bodyPr/>
        <a:lstStyle/>
        <a:p>
          <a:endParaRPr lang="it-IT"/>
        </a:p>
      </dgm:t>
    </dgm:pt>
  </dgm:ptLst>
  <dgm:cxnLst>
    <dgm:cxn modelId="{1AEE1344-B22C-4DD6-9DC1-0B4EA5C2A4CD}" srcId="{20A51892-F804-4609-9FF8-3A85DE2053D0}" destId="{74A31460-36E7-45D3-8938-AB02204C493E}" srcOrd="0" destOrd="0" parTransId="{048A18CD-EEAA-446A-8A66-6723D000A127}" sibTransId="{DA5878F8-75B8-4B00-ADE1-E395486CD2B0}"/>
    <dgm:cxn modelId="{A5890489-469D-4537-9096-7345C6C2EEF0}" type="presOf" srcId="{AE41F2D4-ACCF-4E96-8071-6BAC88B6516E}" destId="{5F737E1D-0BFF-472F-907F-D2E5EF93FAB3}" srcOrd="0" destOrd="1" presId="urn:microsoft.com/office/officeart/2005/8/layout/vList5"/>
    <dgm:cxn modelId="{1B8C1E6C-A67A-4358-9DD6-227ACB1CBD29}" type="presOf" srcId="{320C9BED-259B-492D-BD49-A012C5FD5031}" destId="{C92486B4-34BA-424D-80F3-F8F7E1B603AC}" srcOrd="0" destOrd="1" presId="urn:microsoft.com/office/officeart/2005/8/layout/vList5"/>
    <dgm:cxn modelId="{4CF8A3FB-3401-4F50-9390-C2614CE0887D}" type="presOf" srcId="{F34EBF89-D3B6-474C-AF1A-2B2DA75B8952}" destId="{F66ED632-6A0F-414A-8690-4658F5872AAF}" srcOrd="0" destOrd="0" presId="urn:microsoft.com/office/officeart/2005/8/layout/vList5"/>
    <dgm:cxn modelId="{25D8DC60-7AFE-45CD-ADF2-38135B006186}" type="presOf" srcId="{74A31460-36E7-45D3-8938-AB02204C493E}" destId="{5F737E1D-0BFF-472F-907F-D2E5EF93FAB3}" srcOrd="0" destOrd="0" presId="urn:microsoft.com/office/officeart/2005/8/layout/vList5"/>
    <dgm:cxn modelId="{DD0F53D6-02AB-4BF5-86BC-8723A063EE79}" type="presOf" srcId="{F2C6B095-8F1F-4CC3-B4B8-6FED5A0B4C1D}" destId="{78F8F827-5D42-4593-9E0C-0B0AE68E563E}" srcOrd="0" destOrd="0" presId="urn:microsoft.com/office/officeart/2005/8/layout/vList5"/>
    <dgm:cxn modelId="{01D03B81-61E1-4829-9CEF-C88A0A6DF8CF}" srcId="{F34EBF89-D3B6-474C-AF1A-2B2DA75B8952}" destId="{4D16B5B0-14C2-4E77-B795-44D3B10476C9}" srcOrd="1" destOrd="0" parTransId="{CD66EE6D-4784-42CF-872D-5A28A1E2C9F5}" sibTransId="{C227F0DA-49AC-4CF3-8BF4-6AE8F4381B06}"/>
    <dgm:cxn modelId="{26D56F50-7076-465B-BFD9-998150E45E9A}" type="presOf" srcId="{F1BA46CB-8591-46F9-ADF1-5CA75A564361}" destId="{5F58C302-5D16-45C1-A40E-F9CE2D3F6121}" srcOrd="0" destOrd="0" presId="urn:microsoft.com/office/officeart/2005/8/layout/vList5"/>
    <dgm:cxn modelId="{87E49B18-CCAE-4D2A-9542-B3C0B71C7465}" srcId="{F1BA46CB-8591-46F9-ADF1-5CA75A564361}" destId="{F2C6B095-8F1F-4CC3-B4B8-6FED5A0B4C1D}" srcOrd="2" destOrd="0" parTransId="{AC7948BE-A497-4798-BAF1-4596F4EC34B8}" sibTransId="{141B0DA6-0B94-4DF3-B47F-BCE855679C18}"/>
    <dgm:cxn modelId="{A18FE11A-EF1E-40A2-B980-18CE203BA6C9}" srcId="{F2C6B095-8F1F-4CC3-B4B8-6FED5A0B4C1D}" destId="{3D5FCF9A-D435-449A-A64B-D59E8C21867D}" srcOrd="0" destOrd="0" parTransId="{DEF1554C-2018-4242-AB1A-8958EEBCC945}" sibTransId="{2E136450-B616-4448-9DC8-C670B730CBB3}"/>
    <dgm:cxn modelId="{51053D80-46F4-4748-83CA-00BE2835245B}" type="presOf" srcId="{20A51892-F804-4609-9FF8-3A85DE2053D0}" destId="{F88EF754-38EB-4066-983B-A32F7BB7CC68}" srcOrd="0" destOrd="0" presId="urn:microsoft.com/office/officeart/2005/8/layout/vList5"/>
    <dgm:cxn modelId="{98B8223F-C31D-44D0-81D5-6F5803861C03}" type="presOf" srcId="{4D16B5B0-14C2-4E77-B795-44D3B10476C9}" destId="{EE27780E-994D-4A92-81F2-91FF459CFDB4}" srcOrd="0" destOrd="1" presId="urn:microsoft.com/office/officeart/2005/8/layout/vList5"/>
    <dgm:cxn modelId="{5F6F2F37-8B9E-4AD8-9389-B016087988B6}" srcId="{F34EBF89-D3B6-474C-AF1A-2B2DA75B8952}" destId="{16FA2867-EF11-4F4A-8CC1-D7CC5E33298A}" srcOrd="0" destOrd="0" parTransId="{A9712D1C-17B9-485D-94F4-04C1A5AAF3B6}" sibTransId="{EB55CBC3-B2A5-4128-BC01-5D1AA073D351}"/>
    <dgm:cxn modelId="{CF903C72-3433-4AE1-99D7-7A981376C250}" type="presOf" srcId="{16FA2867-EF11-4F4A-8CC1-D7CC5E33298A}" destId="{EE27780E-994D-4A92-81F2-91FF459CFDB4}" srcOrd="0" destOrd="0" presId="urn:microsoft.com/office/officeart/2005/8/layout/vList5"/>
    <dgm:cxn modelId="{90B04A71-8C44-4809-8ECC-CF364215272D}" srcId="{F2C6B095-8F1F-4CC3-B4B8-6FED5A0B4C1D}" destId="{320C9BED-259B-492D-BD49-A012C5FD5031}" srcOrd="1" destOrd="0" parTransId="{17757595-18A4-46D5-A249-894FAFD9B83A}" sibTransId="{01AF7FB9-759B-45EE-80E7-60DAD9869A08}"/>
    <dgm:cxn modelId="{0C6C733A-06F5-4CCE-B975-B95CA726CF94}" srcId="{20A51892-F804-4609-9FF8-3A85DE2053D0}" destId="{AE41F2D4-ACCF-4E96-8071-6BAC88B6516E}" srcOrd="1" destOrd="0" parTransId="{99234969-D4BA-49D4-80CD-195896C1A885}" sibTransId="{BF6A42AC-7FA2-4FFA-B8D6-E56B03FB59E1}"/>
    <dgm:cxn modelId="{5CC9993B-C8AD-44B6-A715-4E3CA3D5BE85}" srcId="{F1BA46CB-8591-46F9-ADF1-5CA75A564361}" destId="{F34EBF89-D3B6-474C-AF1A-2B2DA75B8952}" srcOrd="1" destOrd="0" parTransId="{5A7EDB94-0690-468C-83E2-DC6C635DA901}" sibTransId="{C0B1AED1-D73E-45B9-BCE1-18552094E352}"/>
    <dgm:cxn modelId="{31EFF052-3817-4F2C-ADFC-DE9F98EDD2AE}" type="presOf" srcId="{3D5FCF9A-D435-449A-A64B-D59E8C21867D}" destId="{C92486B4-34BA-424D-80F3-F8F7E1B603AC}" srcOrd="0" destOrd="0" presId="urn:microsoft.com/office/officeart/2005/8/layout/vList5"/>
    <dgm:cxn modelId="{33880D67-4510-435E-9405-5D00FCBE8950}" srcId="{F1BA46CB-8591-46F9-ADF1-5CA75A564361}" destId="{20A51892-F804-4609-9FF8-3A85DE2053D0}" srcOrd="0" destOrd="0" parTransId="{E538E5C2-CB28-4D20-A032-4FEA2B3EA123}" sibTransId="{4934C3CA-8C16-47B1-84DA-C10B6CEC2452}"/>
    <dgm:cxn modelId="{814D9429-AAF4-49CF-811B-89BBB6E3F4E2}" type="presParOf" srcId="{5F58C302-5D16-45C1-A40E-F9CE2D3F6121}" destId="{918C1ABA-A50E-4CE9-A234-0C35D4A8F85B}" srcOrd="0" destOrd="0" presId="urn:microsoft.com/office/officeart/2005/8/layout/vList5"/>
    <dgm:cxn modelId="{8DF4434D-A76E-4B74-A0C0-79EA483089BA}" type="presParOf" srcId="{918C1ABA-A50E-4CE9-A234-0C35D4A8F85B}" destId="{F88EF754-38EB-4066-983B-A32F7BB7CC68}" srcOrd="0" destOrd="0" presId="urn:microsoft.com/office/officeart/2005/8/layout/vList5"/>
    <dgm:cxn modelId="{C85C32D3-99EF-4B2E-A4BE-A796A2922496}" type="presParOf" srcId="{918C1ABA-A50E-4CE9-A234-0C35D4A8F85B}" destId="{5F737E1D-0BFF-472F-907F-D2E5EF93FAB3}" srcOrd="1" destOrd="0" presId="urn:microsoft.com/office/officeart/2005/8/layout/vList5"/>
    <dgm:cxn modelId="{A2C64E4B-242A-4FEE-A5EA-3EF3C3BE4785}" type="presParOf" srcId="{5F58C302-5D16-45C1-A40E-F9CE2D3F6121}" destId="{B938B093-96F7-448B-B605-357A57CDA304}" srcOrd="1" destOrd="0" presId="urn:microsoft.com/office/officeart/2005/8/layout/vList5"/>
    <dgm:cxn modelId="{45DCF695-0878-4F28-B48E-4A8CC16B3C1C}" type="presParOf" srcId="{5F58C302-5D16-45C1-A40E-F9CE2D3F6121}" destId="{E92112F5-A850-42DB-902A-00DAA292F93D}" srcOrd="2" destOrd="0" presId="urn:microsoft.com/office/officeart/2005/8/layout/vList5"/>
    <dgm:cxn modelId="{BB928FDD-6D14-4A70-9236-0F0845184AC2}" type="presParOf" srcId="{E92112F5-A850-42DB-902A-00DAA292F93D}" destId="{F66ED632-6A0F-414A-8690-4658F5872AAF}" srcOrd="0" destOrd="0" presId="urn:microsoft.com/office/officeart/2005/8/layout/vList5"/>
    <dgm:cxn modelId="{FC840792-DB60-4D91-9214-508DA6BC405E}" type="presParOf" srcId="{E92112F5-A850-42DB-902A-00DAA292F93D}" destId="{EE27780E-994D-4A92-81F2-91FF459CFDB4}" srcOrd="1" destOrd="0" presId="urn:microsoft.com/office/officeart/2005/8/layout/vList5"/>
    <dgm:cxn modelId="{723E391E-3166-4ABA-AEC8-6F5400D7FA78}" type="presParOf" srcId="{5F58C302-5D16-45C1-A40E-F9CE2D3F6121}" destId="{3B4F1349-C225-4042-8795-074A6751C70A}" srcOrd="3" destOrd="0" presId="urn:microsoft.com/office/officeart/2005/8/layout/vList5"/>
    <dgm:cxn modelId="{1E80FFE0-9F98-467A-B29B-06608153C77D}" type="presParOf" srcId="{5F58C302-5D16-45C1-A40E-F9CE2D3F6121}" destId="{96080F38-F306-4335-85C9-9B571192C61B}" srcOrd="4" destOrd="0" presId="urn:microsoft.com/office/officeart/2005/8/layout/vList5"/>
    <dgm:cxn modelId="{3E7DE5F9-ABEC-43A1-8346-944C191FF567}" type="presParOf" srcId="{96080F38-F306-4335-85C9-9B571192C61B}" destId="{78F8F827-5D42-4593-9E0C-0B0AE68E563E}" srcOrd="0" destOrd="0" presId="urn:microsoft.com/office/officeart/2005/8/layout/vList5"/>
    <dgm:cxn modelId="{F95D2004-1E0A-403B-9BC7-818F428C8EFF}" type="presParOf" srcId="{96080F38-F306-4335-85C9-9B571192C61B}" destId="{C92486B4-34BA-424D-80F3-F8F7E1B603A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737E1D-0BFF-472F-907F-D2E5EF93FAB3}">
      <dsp:nvSpPr>
        <dsp:cNvPr id="0" name=""/>
        <dsp:cNvSpPr/>
      </dsp:nvSpPr>
      <dsp:spPr>
        <a:xfrm rot="5400000">
          <a:off x="4112834" y="-1625964"/>
          <a:ext cx="790314" cy="424281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it-IT" sz="2100" b="1" kern="1200" dirty="0" smtClean="0">
              <a:solidFill>
                <a:schemeClr val="accent6"/>
              </a:solidFill>
              <a:latin typeface="Arial" panose="020B0604020202020204" pitchFamily="34" charset="0"/>
              <a:ea typeface="Open Sans" panose="020B0606030504020204" pitchFamily="34" charset="0"/>
              <a:cs typeface="Arial" panose="020B0604020202020204" pitchFamily="34" charset="0"/>
            </a:rPr>
            <a:t>Lava </a:t>
          </a:r>
          <a:r>
            <a:rPr lang="it-IT" sz="2100" b="1" kern="1200" dirty="0" err="1" smtClean="0">
              <a:solidFill>
                <a:schemeClr val="accent6"/>
              </a:solidFill>
              <a:latin typeface="Arial" panose="020B0604020202020204" pitchFamily="34" charset="0"/>
              <a:ea typeface="Open Sans" panose="020B0606030504020204" pitchFamily="34" charset="0"/>
              <a:cs typeface="Arial" panose="020B0604020202020204" pitchFamily="34" charset="0"/>
            </a:rPr>
            <a:t>comes</a:t>
          </a:r>
          <a:r>
            <a:rPr lang="it-IT" sz="2100" b="1" kern="1200" dirty="0" smtClean="0">
              <a:solidFill>
                <a:schemeClr val="accent6"/>
              </a:solidFill>
              <a:latin typeface="Arial" panose="020B0604020202020204" pitchFamily="34" charset="0"/>
              <a:ea typeface="Open Sans" panose="020B0606030504020204" pitchFamily="34" charset="0"/>
              <a:cs typeface="Arial" panose="020B0604020202020204" pitchFamily="34" charset="0"/>
            </a:rPr>
            <a:t> out of </a:t>
          </a:r>
          <a:r>
            <a:rPr lang="it-IT" sz="2100" b="1" kern="1200" dirty="0" err="1" smtClean="0">
              <a:solidFill>
                <a:schemeClr val="accent6"/>
              </a:solidFill>
              <a:latin typeface="Arial" panose="020B0604020202020204" pitchFamily="34" charset="0"/>
              <a:ea typeface="Open Sans" panose="020B0606030504020204" pitchFamily="34" charset="0"/>
              <a:cs typeface="Arial" panose="020B0604020202020204" pitchFamily="34" charset="0"/>
            </a:rPr>
            <a:t>them</a:t>
          </a:r>
          <a:endParaRPr lang="it-IT" sz="2100" b="1" kern="1200" dirty="0">
            <a:solidFill>
              <a:schemeClr val="accent6"/>
            </a:solidFill>
            <a:latin typeface="Arial" panose="020B0604020202020204" pitchFamily="34" charset="0"/>
            <a:ea typeface="Open Sans" panose="020B0606030504020204" pitchFamily="34" charset="0"/>
            <a:cs typeface="Arial" panose="020B0604020202020204" pitchFamily="34" charset="0"/>
          </a:endParaRPr>
        </a:p>
        <a:p>
          <a:pPr marL="228600" lvl="1" indent="-228600" algn="l" defTabSz="933450">
            <a:lnSpc>
              <a:spcPct val="90000"/>
            </a:lnSpc>
            <a:spcBef>
              <a:spcPct val="0"/>
            </a:spcBef>
            <a:spcAft>
              <a:spcPct val="15000"/>
            </a:spcAft>
            <a:buChar char="••"/>
          </a:pPr>
          <a:r>
            <a:rPr lang="it-IT" sz="2100" b="1" kern="1200" dirty="0" smtClean="0">
              <a:solidFill>
                <a:schemeClr val="accent6"/>
              </a:solidFill>
              <a:latin typeface="Arial" panose="020B0604020202020204" pitchFamily="34" charset="0"/>
              <a:ea typeface="Open Sans" panose="020B0606030504020204" pitchFamily="34" charset="0"/>
              <a:cs typeface="Arial" panose="020B0604020202020204" pitchFamily="34" charset="0"/>
            </a:rPr>
            <a:t>Magma </a:t>
          </a:r>
          <a:r>
            <a:rPr lang="it-IT" sz="2100" b="1" kern="1200" dirty="0" err="1" smtClean="0">
              <a:solidFill>
                <a:schemeClr val="accent6"/>
              </a:solidFill>
              <a:latin typeface="Arial" panose="020B0604020202020204" pitchFamily="34" charset="0"/>
              <a:ea typeface="Open Sans" panose="020B0606030504020204" pitchFamily="34" charset="0"/>
              <a:cs typeface="Arial" panose="020B0604020202020204" pitchFamily="34" charset="0"/>
            </a:rPr>
            <a:t>flows</a:t>
          </a:r>
          <a:r>
            <a:rPr lang="it-IT" sz="2100" b="1" kern="1200" dirty="0" smtClean="0">
              <a:solidFill>
                <a:schemeClr val="accent6"/>
              </a:solidFill>
              <a:latin typeface="Arial" panose="020B0604020202020204" pitchFamily="34" charset="0"/>
              <a:ea typeface="Open Sans" panose="020B0606030504020204" pitchFamily="34" charset="0"/>
              <a:cs typeface="Arial" panose="020B0604020202020204" pitchFamily="34" charset="0"/>
            </a:rPr>
            <a:t> with lava</a:t>
          </a:r>
          <a:endParaRPr lang="it-IT" sz="2100" b="1" kern="1200" dirty="0">
            <a:solidFill>
              <a:schemeClr val="accent6"/>
            </a:solidFill>
            <a:latin typeface="Arial" panose="020B0604020202020204" pitchFamily="34" charset="0"/>
            <a:ea typeface="Open Sans" panose="020B0606030504020204" pitchFamily="34" charset="0"/>
            <a:cs typeface="Arial" panose="020B0604020202020204" pitchFamily="34" charset="0"/>
          </a:endParaRPr>
        </a:p>
      </dsp:txBody>
      <dsp:txXfrm rot="-5400000">
        <a:off x="2386584" y="138866"/>
        <a:ext cx="4204235" cy="713154"/>
      </dsp:txXfrm>
    </dsp:sp>
    <dsp:sp modelId="{F88EF754-38EB-4066-983B-A32F7BB7CC68}">
      <dsp:nvSpPr>
        <dsp:cNvPr id="0" name=""/>
        <dsp:cNvSpPr/>
      </dsp:nvSpPr>
      <dsp:spPr>
        <a:xfrm>
          <a:off x="0" y="0"/>
          <a:ext cx="2386583" cy="987893"/>
        </a:xfrm>
        <a:prstGeom prst="round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99060" rIns="198120" bIns="99060" numCol="1" spcCol="1270" anchor="ctr" anchorCtr="0">
          <a:noAutofit/>
        </a:bodyPr>
        <a:lstStyle/>
        <a:p>
          <a:pPr lvl="0" algn="ctr" defTabSz="2311400">
            <a:lnSpc>
              <a:spcPct val="90000"/>
            </a:lnSpc>
            <a:spcBef>
              <a:spcPct val="0"/>
            </a:spcBef>
            <a:spcAft>
              <a:spcPct val="35000"/>
            </a:spcAft>
          </a:pPr>
          <a:r>
            <a:rPr lang="it-IT" sz="5200" b="1" kern="1200" dirty="0" smtClean="0">
              <a:latin typeface="Open Sans" panose="020B0606030504020204" pitchFamily="34" charset="0"/>
              <a:ea typeface="Open Sans" panose="020B0606030504020204" pitchFamily="34" charset="0"/>
              <a:cs typeface="Open Sans" panose="020B0606030504020204" pitchFamily="34" charset="0"/>
            </a:rPr>
            <a:t>K</a:t>
          </a:r>
          <a:endParaRPr lang="it-IT" sz="5200" b="1" kern="1200" dirty="0">
            <a:latin typeface="Open Sans" panose="020B0606030504020204" pitchFamily="34" charset="0"/>
            <a:ea typeface="Open Sans" panose="020B0606030504020204" pitchFamily="34" charset="0"/>
            <a:cs typeface="Open Sans" panose="020B0606030504020204" pitchFamily="34" charset="0"/>
          </a:endParaRPr>
        </a:p>
      </dsp:txBody>
      <dsp:txXfrm>
        <a:off x="48225" y="48225"/>
        <a:ext cx="2290133" cy="891443"/>
      </dsp:txXfrm>
    </dsp:sp>
    <dsp:sp modelId="{EE27780E-994D-4A92-81F2-91FF459CFDB4}">
      <dsp:nvSpPr>
        <dsp:cNvPr id="0" name=""/>
        <dsp:cNvSpPr/>
      </dsp:nvSpPr>
      <dsp:spPr>
        <a:xfrm rot="5400000">
          <a:off x="4112834" y="-588676"/>
          <a:ext cx="790314" cy="424281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it-IT" sz="2100" b="1" kern="1200" dirty="0" err="1" smtClean="0">
              <a:solidFill>
                <a:schemeClr val="accent6"/>
              </a:solidFill>
              <a:latin typeface="+mj-lt"/>
              <a:ea typeface="Open Sans" panose="020B0606030504020204" pitchFamily="34" charset="0"/>
              <a:cs typeface="Open Sans" panose="020B0606030504020204" pitchFamily="34" charset="0"/>
            </a:rPr>
            <a:t>What</a:t>
          </a:r>
          <a:r>
            <a:rPr lang="it-IT" sz="2100" b="1" kern="1200" dirty="0" smtClean="0">
              <a:solidFill>
                <a:schemeClr val="accent6"/>
              </a:solidFill>
              <a:latin typeface="+mj-lt"/>
              <a:ea typeface="Open Sans" panose="020B0606030504020204" pitchFamily="34" charset="0"/>
              <a:cs typeface="Open Sans" panose="020B0606030504020204" pitchFamily="34" charset="0"/>
            </a:rPr>
            <a:t> are </a:t>
          </a:r>
          <a:r>
            <a:rPr lang="it-IT" sz="2100" b="1" kern="1200" dirty="0" err="1" smtClean="0">
              <a:solidFill>
                <a:schemeClr val="accent6"/>
              </a:solidFill>
              <a:latin typeface="+mj-lt"/>
              <a:ea typeface="Open Sans" panose="020B0606030504020204" pitchFamily="34" charset="0"/>
              <a:cs typeface="Open Sans" panose="020B0606030504020204" pitchFamily="34" charset="0"/>
            </a:rPr>
            <a:t>volcanoes</a:t>
          </a:r>
          <a:r>
            <a:rPr lang="it-IT" sz="2100" b="1" kern="1200" dirty="0" smtClean="0">
              <a:solidFill>
                <a:schemeClr val="accent6"/>
              </a:solidFill>
              <a:latin typeface="+mj-lt"/>
              <a:ea typeface="Open Sans" panose="020B0606030504020204" pitchFamily="34" charset="0"/>
              <a:cs typeface="Open Sans" panose="020B0606030504020204" pitchFamily="34" charset="0"/>
            </a:rPr>
            <a:t> made of?</a:t>
          </a:r>
          <a:endParaRPr lang="it-IT" sz="2100" b="1" kern="1200" dirty="0">
            <a:solidFill>
              <a:schemeClr val="accent6"/>
            </a:solidFill>
            <a:latin typeface="+mj-lt"/>
            <a:ea typeface="Open Sans" panose="020B0606030504020204" pitchFamily="34" charset="0"/>
            <a:cs typeface="Open Sans" panose="020B0606030504020204" pitchFamily="34" charset="0"/>
          </a:endParaRPr>
        </a:p>
        <a:p>
          <a:pPr marL="228600" lvl="1" indent="-228600" algn="l" defTabSz="933450">
            <a:lnSpc>
              <a:spcPct val="90000"/>
            </a:lnSpc>
            <a:spcBef>
              <a:spcPct val="0"/>
            </a:spcBef>
            <a:spcAft>
              <a:spcPct val="15000"/>
            </a:spcAft>
            <a:buChar char="••"/>
          </a:pPr>
          <a:r>
            <a:rPr lang="it-IT" sz="2100" b="1" kern="1200" dirty="0" smtClean="0">
              <a:solidFill>
                <a:schemeClr val="accent6"/>
              </a:solidFill>
              <a:latin typeface="+mj-lt"/>
              <a:ea typeface="Open Sans" panose="020B0606030504020204" pitchFamily="34" charset="0"/>
              <a:cs typeface="Open Sans" panose="020B0606030504020204" pitchFamily="34" charset="0"/>
            </a:rPr>
            <a:t>How are </a:t>
          </a:r>
          <a:r>
            <a:rPr lang="it-IT" sz="2100" b="1" kern="1200" dirty="0" err="1" smtClean="0">
              <a:solidFill>
                <a:schemeClr val="accent6"/>
              </a:solidFill>
              <a:latin typeface="+mj-lt"/>
              <a:ea typeface="Open Sans" panose="020B0606030504020204" pitchFamily="34" charset="0"/>
              <a:cs typeface="Open Sans" panose="020B0606030504020204" pitchFamily="34" charset="0"/>
            </a:rPr>
            <a:t>they</a:t>
          </a:r>
          <a:r>
            <a:rPr lang="it-IT" sz="2100" b="1" kern="1200" dirty="0" smtClean="0">
              <a:solidFill>
                <a:schemeClr val="accent6"/>
              </a:solidFill>
              <a:latin typeface="+mj-lt"/>
              <a:ea typeface="Open Sans" panose="020B0606030504020204" pitchFamily="34" charset="0"/>
              <a:cs typeface="Open Sans" panose="020B0606030504020204" pitchFamily="34" charset="0"/>
            </a:rPr>
            <a:t> </a:t>
          </a:r>
          <a:r>
            <a:rPr lang="it-IT" sz="2100" b="1" kern="1200" dirty="0" err="1" smtClean="0">
              <a:solidFill>
                <a:schemeClr val="accent6"/>
              </a:solidFill>
              <a:latin typeface="+mj-lt"/>
              <a:ea typeface="Open Sans" panose="020B0606030504020204" pitchFamily="34" charset="0"/>
              <a:cs typeface="Open Sans" panose="020B0606030504020204" pitchFamily="34" charset="0"/>
            </a:rPr>
            <a:t>formed</a:t>
          </a:r>
          <a:r>
            <a:rPr lang="it-IT" sz="2100" b="1" kern="1200" dirty="0" smtClean="0">
              <a:solidFill>
                <a:schemeClr val="accent6"/>
              </a:solidFill>
              <a:latin typeface="+mj-lt"/>
              <a:ea typeface="Open Sans" panose="020B0606030504020204" pitchFamily="34" charset="0"/>
              <a:cs typeface="Open Sans" panose="020B0606030504020204" pitchFamily="34" charset="0"/>
            </a:rPr>
            <a:t>?</a:t>
          </a:r>
          <a:endParaRPr lang="it-IT" sz="2100" b="1" kern="1200" dirty="0">
            <a:solidFill>
              <a:schemeClr val="accent6"/>
            </a:solidFill>
            <a:latin typeface="+mj-lt"/>
            <a:ea typeface="Open Sans" panose="020B0606030504020204" pitchFamily="34" charset="0"/>
            <a:cs typeface="Open Sans" panose="020B0606030504020204" pitchFamily="34" charset="0"/>
          </a:endParaRPr>
        </a:p>
      </dsp:txBody>
      <dsp:txXfrm rot="-5400000">
        <a:off x="2386584" y="1176154"/>
        <a:ext cx="4204235" cy="713154"/>
      </dsp:txXfrm>
    </dsp:sp>
    <dsp:sp modelId="{F66ED632-6A0F-414A-8690-4658F5872AAF}">
      <dsp:nvSpPr>
        <dsp:cNvPr id="0" name=""/>
        <dsp:cNvSpPr/>
      </dsp:nvSpPr>
      <dsp:spPr>
        <a:xfrm>
          <a:off x="0" y="1038784"/>
          <a:ext cx="2386583" cy="987893"/>
        </a:xfrm>
        <a:prstGeom prst="round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99060" rIns="198120" bIns="99060" numCol="1" spcCol="1270" anchor="ctr" anchorCtr="0">
          <a:noAutofit/>
        </a:bodyPr>
        <a:lstStyle/>
        <a:p>
          <a:pPr lvl="0" algn="ctr" defTabSz="2311400">
            <a:lnSpc>
              <a:spcPct val="90000"/>
            </a:lnSpc>
            <a:spcBef>
              <a:spcPct val="0"/>
            </a:spcBef>
            <a:spcAft>
              <a:spcPct val="35000"/>
            </a:spcAft>
          </a:pPr>
          <a:r>
            <a:rPr lang="it-IT" sz="5200" b="1" kern="1200" dirty="0" smtClean="0">
              <a:latin typeface="Open Sans" panose="020B0606030504020204" pitchFamily="34" charset="0"/>
              <a:ea typeface="Open Sans" panose="020B0606030504020204" pitchFamily="34" charset="0"/>
              <a:cs typeface="Open Sans" panose="020B0606030504020204" pitchFamily="34" charset="0"/>
            </a:rPr>
            <a:t>W</a:t>
          </a:r>
          <a:endParaRPr lang="it-IT" sz="5200" b="1" kern="1200" dirty="0">
            <a:latin typeface="Open Sans" panose="020B0606030504020204" pitchFamily="34" charset="0"/>
            <a:ea typeface="Open Sans" panose="020B0606030504020204" pitchFamily="34" charset="0"/>
            <a:cs typeface="Open Sans" panose="020B0606030504020204" pitchFamily="34" charset="0"/>
          </a:endParaRPr>
        </a:p>
      </dsp:txBody>
      <dsp:txXfrm>
        <a:off x="48225" y="1087009"/>
        <a:ext cx="2290133" cy="891443"/>
      </dsp:txXfrm>
    </dsp:sp>
    <dsp:sp modelId="{C92486B4-34BA-424D-80F3-F8F7E1B603AC}">
      <dsp:nvSpPr>
        <dsp:cNvPr id="0" name=""/>
        <dsp:cNvSpPr/>
      </dsp:nvSpPr>
      <dsp:spPr>
        <a:xfrm rot="5400000">
          <a:off x="4112834" y="548897"/>
          <a:ext cx="790314" cy="424281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it-IT" sz="2100" kern="1200" dirty="0" smtClean="0">
              <a:latin typeface="Open Sans" panose="020B0606030504020204" pitchFamily="34" charset="0"/>
              <a:ea typeface="Open Sans" panose="020B0606030504020204" pitchFamily="34" charset="0"/>
              <a:cs typeface="Open Sans" panose="020B0606030504020204" pitchFamily="34" charset="0"/>
            </a:rPr>
            <a:t>?</a:t>
          </a:r>
          <a:endParaRPr lang="it-IT" sz="2100" kern="1200" dirty="0">
            <a:latin typeface="Open Sans" panose="020B0606030504020204" pitchFamily="34" charset="0"/>
            <a:ea typeface="Open Sans" panose="020B0606030504020204" pitchFamily="34" charset="0"/>
            <a:cs typeface="Open Sans" panose="020B0606030504020204" pitchFamily="34" charset="0"/>
          </a:endParaRPr>
        </a:p>
        <a:p>
          <a:pPr marL="228600" lvl="1" indent="-228600" algn="l" defTabSz="933450">
            <a:lnSpc>
              <a:spcPct val="90000"/>
            </a:lnSpc>
            <a:spcBef>
              <a:spcPct val="0"/>
            </a:spcBef>
            <a:spcAft>
              <a:spcPct val="15000"/>
            </a:spcAft>
            <a:buChar char="••"/>
          </a:pPr>
          <a:r>
            <a:rPr lang="it-IT" sz="2100" kern="1200" dirty="0" smtClean="0">
              <a:latin typeface="Open Sans" panose="020B0606030504020204" pitchFamily="34" charset="0"/>
              <a:ea typeface="Open Sans" panose="020B0606030504020204" pitchFamily="34" charset="0"/>
              <a:cs typeface="Open Sans" panose="020B0606030504020204" pitchFamily="34" charset="0"/>
            </a:rPr>
            <a:t>?</a:t>
          </a:r>
          <a:endParaRPr lang="it-IT" sz="2100" kern="1200" dirty="0">
            <a:latin typeface="Open Sans" panose="020B0606030504020204" pitchFamily="34" charset="0"/>
            <a:ea typeface="Open Sans" panose="020B0606030504020204" pitchFamily="34" charset="0"/>
            <a:cs typeface="Open Sans" panose="020B0606030504020204" pitchFamily="34" charset="0"/>
          </a:endParaRPr>
        </a:p>
      </dsp:txBody>
      <dsp:txXfrm rot="-5400000">
        <a:off x="2386584" y="2313727"/>
        <a:ext cx="4204235" cy="713154"/>
      </dsp:txXfrm>
    </dsp:sp>
    <dsp:sp modelId="{78F8F827-5D42-4593-9E0C-0B0AE68E563E}">
      <dsp:nvSpPr>
        <dsp:cNvPr id="0" name=""/>
        <dsp:cNvSpPr/>
      </dsp:nvSpPr>
      <dsp:spPr>
        <a:xfrm>
          <a:off x="0" y="2076072"/>
          <a:ext cx="2386583" cy="987893"/>
        </a:xfrm>
        <a:prstGeom prst="round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99060" rIns="198120" bIns="99060" numCol="1" spcCol="1270" anchor="ctr" anchorCtr="0">
          <a:noAutofit/>
        </a:bodyPr>
        <a:lstStyle/>
        <a:p>
          <a:pPr lvl="0" algn="ctr" defTabSz="2311400">
            <a:lnSpc>
              <a:spcPct val="90000"/>
            </a:lnSpc>
            <a:spcBef>
              <a:spcPct val="0"/>
            </a:spcBef>
            <a:spcAft>
              <a:spcPct val="35000"/>
            </a:spcAft>
          </a:pPr>
          <a:r>
            <a:rPr lang="it-IT" sz="5200" b="1" kern="1200" dirty="0" smtClean="0">
              <a:latin typeface="Open Sans" panose="020B0606030504020204" pitchFamily="34" charset="0"/>
              <a:ea typeface="Open Sans" panose="020B0606030504020204" pitchFamily="34" charset="0"/>
              <a:cs typeface="Open Sans" panose="020B0606030504020204" pitchFamily="34" charset="0"/>
            </a:rPr>
            <a:t>L</a:t>
          </a:r>
          <a:endParaRPr lang="it-IT" sz="5200" b="1" kern="1200" dirty="0">
            <a:latin typeface="Open Sans" panose="020B0606030504020204" pitchFamily="34" charset="0"/>
            <a:ea typeface="Open Sans" panose="020B0606030504020204" pitchFamily="34" charset="0"/>
            <a:cs typeface="Open Sans" panose="020B0606030504020204" pitchFamily="34" charset="0"/>
          </a:endParaRPr>
        </a:p>
      </dsp:txBody>
      <dsp:txXfrm>
        <a:off x="48225" y="2124297"/>
        <a:ext cx="2290133" cy="89144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1124744" y="4343400"/>
            <a:ext cx="4608512"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5" name="Shape 5"/>
          <p:cNvSpPr txBox="1">
            <a:spLocks noGrp="1"/>
          </p:cNvSpPr>
          <p:nvPr>
            <p:ph type="sldNum" idx="12"/>
          </p:nvPr>
        </p:nvSpPr>
        <p:spPr>
          <a:xfrm>
            <a:off x="6022876" y="8686800"/>
            <a:ext cx="835124"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b="0" i="0" u="none" strike="noStrike" cap="none">
                <a:solidFill>
                  <a:schemeClr val="dk1"/>
                </a:solidFill>
                <a:latin typeface="Arial"/>
                <a:ea typeface="Arial"/>
                <a:cs typeface="Arial"/>
                <a:sym typeface="Arial"/>
              </a:rPr>
              <a:t>‹N›</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8430232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Today</a:t>
            </a:r>
            <a:r>
              <a:rPr lang="it-IT" baseline="0" dirty="0" smtClean="0"/>
              <a:t> </a:t>
            </a:r>
            <a:r>
              <a:rPr lang="it-IT" baseline="0" dirty="0" err="1" smtClean="0"/>
              <a:t>we</a:t>
            </a:r>
            <a:r>
              <a:rPr lang="it-IT" baseline="0" dirty="0" smtClean="0"/>
              <a:t> </a:t>
            </a:r>
            <a:r>
              <a:rPr lang="it-IT" baseline="0" dirty="0" err="1" smtClean="0"/>
              <a:t>will</a:t>
            </a:r>
            <a:r>
              <a:rPr lang="it-IT" baseline="0" dirty="0" smtClean="0"/>
              <a:t> </a:t>
            </a:r>
            <a:r>
              <a:rPr lang="it-IT" baseline="0" dirty="0" err="1" smtClean="0"/>
              <a:t>try</a:t>
            </a:r>
            <a:r>
              <a:rPr lang="it-IT" baseline="0" dirty="0" smtClean="0"/>
              <a:t> and look </a:t>
            </a:r>
            <a:r>
              <a:rPr lang="it-IT" baseline="0" dirty="0" err="1" smtClean="0"/>
              <a:t>at</a:t>
            </a:r>
            <a:r>
              <a:rPr lang="it-IT" baseline="0" dirty="0" smtClean="0"/>
              <a:t> </a:t>
            </a:r>
            <a:r>
              <a:rPr lang="it-IT" baseline="0" dirty="0" err="1" smtClean="0"/>
              <a:t>different</a:t>
            </a:r>
            <a:r>
              <a:rPr lang="it-IT" baseline="0" dirty="0" smtClean="0"/>
              <a:t> ways to deal with the inclusive </a:t>
            </a:r>
            <a:r>
              <a:rPr lang="it-IT" baseline="0" dirty="0" err="1" smtClean="0"/>
              <a:t>classroom</a:t>
            </a:r>
            <a:r>
              <a:rPr lang="it-IT" baseline="0" dirty="0" smtClean="0"/>
              <a:t> in </a:t>
            </a:r>
            <a:r>
              <a:rPr lang="it-IT" baseline="0" dirty="0" err="1" smtClean="0"/>
              <a:t>order</a:t>
            </a:r>
            <a:r>
              <a:rPr lang="it-IT" baseline="0" dirty="0" smtClean="0"/>
              <a:t> to </a:t>
            </a:r>
            <a:r>
              <a:rPr lang="it-IT" baseline="0" dirty="0" err="1" smtClean="0"/>
              <a:t>reach</a:t>
            </a:r>
            <a:r>
              <a:rPr lang="it-IT" baseline="0" dirty="0" smtClean="0"/>
              <a:t> </a:t>
            </a:r>
            <a:r>
              <a:rPr lang="it-IT" baseline="0" dirty="0" err="1" smtClean="0"/>
              <a:t>all</a:t>
            </a:r>
            <a:r>
              <a:rPr lang="it-IT" baseline="0" dirty="0" smtClean="0"/>
              <a:t> </a:t>
            </a:r>
            <a:r>
              <a:rPr lang="it-IT" baseline="0" dirty="0" err="1" smtClean="0"/>
              <a:t>our</a:t>
            </a:r>
            <a:r>
              <a:rPr lang="it-IT" baseline="0" dirty="0" smtClean="0"/>
              <a:t> </a:t>
            </a:r>
            <a:r>
              <a:rPr lang="it-IT" baseline="0" dirty="0" err="1" smtClean="0"/>
              <a:t>students</a:t>
            </a:r>
            <a:r>
              <a:rPr lang="it-IT" baseline="0" dirty="0" smtClean="0"/>
              <a:t>. </a:t>
            </a:r>
            <a:r>
              <a:rPr lang="it-IT" baseline="0" dirty="0" err="1" smtClean="0"/>
              <a:t>Reaching</a:t>
            </a:r>
            <a:r>
              <a:rPr lang="it-IT" baseline="0" dirty="0" smtClean="0"/>
              <a:t> </a:t>
            </a:r>
            <a:r>
              <a:rPr lang="it-IT" baseline="0" dirty="0" err="1" smtClean="0"/>
              <a:t>everyone</a:t>
            </a:r>
            <a:r>
              <a:rPr lang="it-IT" baseline="0" dirty="0" smtClean="0"/>
              <a:t> and </a:t>
            </a:r>
            <a:r>
              <a:rPr lang="it-IT" baseline="0" dirty="0" err="1" smtClean="0"/>
              <a:t>leaving</a:t>
            </a:r>
            <a:r>
              <a:rPr lang="it-IT" baseline="0" dirty="0" smtClean="0"/>
              <a:t> no </a:t>
            </a:r>
            <a:r>
              <a:rPr lang="it-IT" baseline="0" dirty="0" err="1" smtClean="0"/>
              <a:t>childe</a:t>
            </a:r>
            <a:r>
              <a:rPr lang="it-IT" baseline="0" dirty="0" smtClean="0"/>
              <a:t> </a:t>
            </a:r>
            <a:r>
              <a:rPr lang="it-IT" baseline="0" dirty="0" err="1" smtClean="0"/>
              <a:t>behind</a:t>
            </a:r>
            <a:endParaRPr lang="it-IT" dirty="0"/>
          </a:p>
        </p:txBody>
      </p:sp>
      <p:sp>
        <p:nvSpPr>
          <p:cNvPr id="4" name="Segnaposto numero diapositiva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Arial"/>
                <a:ea typeface="Arial"/>
                <a:cs typeface="Arial"/>
                <a:sym typeface="Arial"/>
              </a:rPr>
              <a:t>1</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4484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Shape 733"/>
          <p:cNvSpPr txBox="1">
            <a:spLocks noGrp="1"/>
          </p:cNvSpPr>
          <p:nvPr>
            <p:ph type="body" idx="1"/>
          </p:nvPr>
        </p:nvSpPr>
        <p:spPr>
          <a:xfrm>
            <a:off x="1124744" y="4343400"/>
            <a:ext cx="4608512" cy="4114800"/>
          </a:xfrm>
          <a:prstGeom prst="rect">
            <a:avLst/>
          </a:prstGeom>
        </p:spPr>
        <p:txBody>
          <a:bodyPr lIns="91425" tIns="91425" rIns="91425" bIns="91425" anchor="t" anchorCtr="0">
            <a:noAutofit/>
          </a:bodyPr>
          <a:lstStyle/>
          <a:p>
            <a:pPr fontAlgn="base"/>
            <a:r>
              <a:rPr lang="en-US" sz="1200" b="0" i="0" u="none" strike="noStrike" kern="1200" cap="none" dirty="0" smtClean="0">
                <a:solidFill>
                  <a:schemeClr val="dk1"/>
                </a:solidFill>
                <a:effectLst/>
                <a:latin typeface="Arial"/>
                <a:ea typeface="Arial"/>
                <a:cs typeface="Arial"/>
                <a:sym typeface="Arial"/>
              </a:rPr>
              <a:t>If</a:t>
            </a:r>
            <a:r>
              <a:rPr lang="en-US" sz="1200" b="0" i="0" u="none" strike="noStrike" kern="1200" cap="none" baseline="0" dirty="0" smtClean="0">
                <a:solidFill>
                  <a:schemeClr val="dk1"/>
                </a:solidFill>
                <a:effectLst/>
                <a:latin typeface="Arial"/>
                <a:ea typeface="Arial"/>
                <a:cs typeface="Arial"/>
                <a:sym typeface="Arial"/>
              </a:rPr>
              <a:t> </a:t>
            </a:r>
            <a:r>
              <a:rPr lang="en-US" sz="1200" b="0" i="0" u="none" strike="noStrike" kern="1200" cap="none" baseline="0" dirty="0" err="1" smtClean="0">
                <a:solidFill>
                  <a:schemeClr val="dk1"/>
                </a:solidFill>
                <a:effectLst/>
                <a:latin typeface="Arial"/>
                <a:ea typeface="Arial"/>
                <a:cs typeface="Arial"/>
                <a:sym typeface="Arial"/>
              </a:rPr>
              <a:t>stonger</a:t>
            </a:r>
            <a:r>
              <a:rPr lang="en-US" sz="1200" b="0" i="0" u="none" strike="noStrike" kern="1200" cap="none" baseline="0" dirty="0" smtClean="0">
                <a:solidFill>
                  <a:schemeClr val="dk1"/>
                </a:solidFill>
                <a:effectLst/>
                <a:latin typeface="Arial"/>
                <a:ea typeface="Arial"/>
                <a:cs typeface="Arial"/>
                <a:sym typeface="Arial"/>
              </a:rPr>
              <a:t> students are given more challenging work to do, it is less likely that they will finish quickly. </a:t>
            </a:r>
            <a:endParaRPr lang="en-US" sz="1200" b="0" i="0" u="none" strike="noStrike" kern="1200" cap="none" dirty="0" smtClean="0">
              <a:solidFill>
                <a:schemeClr val="dk1"/>
              </a:solidFill>
              <a:effectLst/>
              <a:latin typeface="Arial"/>
              <a:ea typeface="Arial"/>
              <a:cs typeface="Arial"/>
              <a:sym typeface="Arial"/>
            </a:endParaRPr>
          </a:p>
        </p:txBody>
      </p:sp>
      <p:sp>
        <p:nvSpPr>
          <p:cNvPr id="734" name="Shape 7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8474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The idea</a:t>
            </a:r>
            <a:r>
              <a:rPr lang="it-IT" baseline="0" dirty="0" smtClean="0"/>
              <a:t> </a:t>
            </a:r>
            <a:r>
              <a:rPr lang="it-IT" baseline="0" dirty="0" err="1" smtClean="0"/>
              <a:t>is</a:t>
            </a:r>
            <a:r>
              <a:rPr lang="it-IT" baseline="0" dirty="0" smtClean="0"/>
              <a:t> </a:t>
            </a:r>
            <a:r>
              <a:rPr lang="it-IT" baseline="0" dirty="0" err="1" smtClean="0"/>
              <a:t>that</a:t>
            </a:r>
            <a:r>
              <a:rPr lang="it-IT" baseline="0" dirty="0" smtClean="0"/>
              <a:t> </a:t>
            </a:r>
            <a:r>
              <a:rPr lang="it-IT" baseline="0" dirty="0" err="1" smtClean="0"/>
              <a:t>students</a:t>
            </a:r>
            <a:r>
              <a:rPr lang="it-IT" baseline="0" dirty="0" smtClean="0"/>
              <a:t> work on the </a:t>
            </a:r>
            <a:r>
              <a:rPr lang="it-IT" baseline="0" dirty="0" err="1" smtClean="0"/>
              <a:t>same</a:t>
            </a:r>
            <a:r>
              <a:rPr lang="it-IT" baseline="0" dirty="0" smtClean="0"/>
              <a:t> </a:t>
            </a:r>
            <a:r>
              <a:rPr lang="it-IT" baseline="0" dirty="0" err="1" smtClean="0"/>
              <a:t>activity</a:t>
            </a:r>
            <a:r>
              <a:rPr lang="it-IT" baseline="0" dirty="0" smtClean="0"/>
              <a:t> </a:t>
            </a:r>
            <a:r>
              <a:rPr lang="it-IT" baseline="0" dirty="0" err="1" smtClean="0"/>
              <a:t>but</a:t>
            </a:r>
            <a:r>
              <a:rPr lang="it-IT" baseline="0" dirty="0" smtClean="0"/>
              <a:t> with </a:t>
            </a:r>
            <a:r>
              <a:rPr lang="it-IT" baseline="0" dirty="0" err="1" smtClean="0"/>
              <a:t>graded</a:t>
            </a:r>
            <a:r>
              <a:rPr lang="it-IT" baseline="0" dirty="0" smtClean="0"/>
              <a:t> </a:t>
            </a:r>
            <a:r>
              <a:rPr lang="it-IT" baseline="0" dirty="0" err="1" smtClean="0"/>
              <a:t>tasks</a:t>
            </a:r>
            <a:r>
              <a:rPr lang="it-IT" baseline="0" dirty="0" smtClean="0"/>
              <a:t> </a:t>
            </a:r>
            <a:r>
              <a:rPr lang="it-IT" baseline="0" dirty="0" err="1" smtClean="0"/>
              <a:t>at</a:t>
            </a:r>
            <a:r>
              <a:rPr lang="it-IT" baseline="0" dirty="0" smtClean="0"/>
              <a:t> </a:t>
            </a:r>
            <a:r>
              <a:rPr lang="it-IT" baseline="0" dirty="0" err="1" smtClean="0"/>
              <a:t>varying</a:t>
            </a:r>
            <a:r>
              <a:rPr lang="it-IT" baseline="0" dirty="0" smtClean="0"/>
              <a:t> </a:t>
            </a:r>
            <a:r>
              <a:rPr lang="it-IT" baseline="0" dirty="0" err="1" smtClean="0"/>
              <a:t>levels</a:t>
            </a:r>
            <a:r>
              <a:rPr lang="it-IT" baseline="0" dirty="0" smtClean="0"/>
              <a:t> of </a:t>
            </a:r>
            <a:r>
              <a:rPr lang="it-IT" baseline="0" dirty="0" err="1" smtClean="0"/>
              <a:t>difficulty</a:t>
            </a:r>
            <a:endParaRPr lang="it-IT" baseline="0" dirty="0" smtClean="0"/>
          </a:p>
          <a:p>
            <a:r>
              <a:rPr lang="it-IT" baseline="0" dirty="0" err="1" smtClean="0"/>
              <a:t>Who</a:t>
            </a:r>
            <a:r>
              <a:rPr lang="it-IT" baseline="0" dirty="0" smtClean="0"/>
              <a:t> </a:t>
            </a:r>
            <a:r>
              <a:rPr lang="it-IT" baseline="0" dirty="0" err="1" smtClean="0"/>
              <a:t>is</a:t>
            </a:r>
            <a:r>
              <a:rPr lang="it-IT" baseline="0" dirty="0" smtClean="0"/>
              <a:t> feeling </a:t>
            </a:r>
            <a:r>
              <a:rPr lang="it-IT" baseline="0" dirty="0" err="1" smtClean="0"/>
              <a:t>tired</a:t>
            </a:r>
            <a:r>
              <a:rPr lang="it-IT" baseline="0" dirty="0" smtClean="0"/>
              <a:t> </a:t>
            </a:r>
            <a:r>
              <a:rPr lang="it-IT" baseline="0" dirty="0" err="1" smtClean="0"/>
              <a:t>today</a:t>
            </a:r>
            <a:r>
              <a:rPr lang="it-IT" baseline="0" dirty="0" smtClean="0"/>
              <a:t>? </a:t>
            </a:r>
            <a:r>
              <a:rPr lang="it-IT" baseline="0" dirty="0" err="1" smtClean="0"/>
              <a:t>You</a:t>
            </a:r>
            <a:r>
              <a:rPr lang="it-IT" baseline="0" dirty="0" smtClean="0"/>
              <a:t> can do the </a:t>
            </a:r>
            <a:r>
              <a:rPr lang="it-IT" baseline="0" dirty="0" err="1" smtClean="0"/>
              <a:t>one</a:t>
            </a:r>
            <a:r>
              <a:rPr lang="it-IT" baseline="0" dirty="0" smtClean="0"/>
              <a:t> star </a:t>
            </a:r>
            <a:r>
              <a:rPr lang="it-IT" baseline="0" dirty="0" err="1" smtClean="0"/>
              <a:t>activity</a:t>
            </a:r>
            <a:endParaRPr lang="it-IT" dirty="0"/>
          </a:p>
        </p:txBody>
      </p:sp>
      <p:sp>
        <p:nvSpPr>
          <p:cNvPr id="4" name="Segnaposto numero diapositiva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Arial"/>
                <a:ea typeface="Arial"/>
                <a:cs typeface="Arial"/>
                <a:sym typeface="Arial"/>
              </a:rPr>
              <a:t>12</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78390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Shape 733"/>
          <p:cNvSpPr txBox="1">
            <a:spLocks noGrp="1"/>
          </p:cNvSpPr>
          <p:nvPr>
            <p:ph type="body" idx="1"/>
          </p:nvPr>
        </p:nvSpPr>
        <p:spPr>
          <a:xfrm>
            <a:off x="1124744" y="4343400"/>
            <a:ext cx="4608512" cy="4114800"/>
          </a:xfrm>
          <a:prstGeom prst="rect">
            <a:avLst/>
          </a:prstGeom>
        </p:spPr>
        <p:txBody>
          <a:bodyPr lIns="91425" tIns="91425" rIns="91425" bIns="91425" anchor="t" anchorCtr="0">
            <a:noAutofit/>
          </a:bodyPr>
          <a:lstStyle/>
          <a:p>
            <a:pPr fontAlgn="base"/>
            <a:r>
              <a:rPr lang="en-US" sz="1200" b="0" i="0" u="none" strike="noStrike" kern="1200" cap="none" dirty="0" smtClean="0">
                <a:solidFill>
                  <a:schemeClr val="dk1"/>
                </a:solidFill>
                <a:effectLst/>
                <a:latin typeface="Arial"/>
                <a:ea typeface="Arial"/>
                <a:cs typeface="Arial"/>
                <a:sym typeface="Arial"/>
              </a:rPr>
              <a:t>All students are</a:t>
            </a:r>
            <a:r>
              <a:rPr lang="en-US" sz="1200" b="0" i="0" u="none" strike="noStrike" kern="1200" cap="none" baseline="0" dirty="0" smtClean="0">
                <a:solidFill>
                  <a:schemeClr val="dk1"/>
                </a:solidFill>
                <a:effectLst/>
                <a:latin typeface="Arial"/>
                <a:ea typeface="Arial"/>
                <a:cs typeface="Arial"/>
                <a:sym typeface="Arial"/>
              </a:rPr>
              <a:t> challenged at an appropriate level of difficulty. No learner should be left behind</a:t>
            </a:r>
            <a:endParaRPr lang="en-US" sz="1200" b="0" i="0" u="none" strike="noStrike" kern="1200" cap="none" dirty="0" smtClean="0">
              <a:solidFill>
                <a:schemeClr val="dk1"/>
              </a:solidFill>
              <a:effectLst/>
              <a:latin typeface="Arial"/>
              <a:ea typeface="Arial"/>
              <a:cs typeface="Arial"/>
              <a:sym typeface="Arial"/>
            </a:endParaRPr>
          </a:p>
        </p:txBody>
      </p:sp>
      <p:sp>
        <p:nvSpPr>
          <p:cNvPr id="734" name="Shape 7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8798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The</a:t>
            </a:r>
            <a:r>
              <a:rPr lang="it-IT" baseline="0" dirty="0" smtClean="0"/>
              <a:t> use of the </a:t>
            </a:r>
            <a:r>
              <a:rPr lang="it-IT" baseline="0" dirty="0" err="1" smtClean="0"/>
              <a:t>strength</a:t>
            </a:r>
            <a:r>
              <a:rPr lang="it-IT" baseline="0" dirty="0" smtClean="0"/>
              <a:t> model </a:t>
            </a:r>
            <a:r>
              <a:rPr lang="it-IT" baseline="0" dirty="0" err="1" smtClean="0"/>
              <a:t>will</a:t>
            </a:r>
            <a:r>
              <a:rPr lang="it-IT" baseline="0" dirty="0" smtClean="0"/>
              <a:t> </a:t>
            </a:r>
            <a:r>
              <a:rPr lang="it-IT" baseline="0" dirty="0" err="1" smtClean="0"/>
              <a:t>allow</a:t>
            </a:r>
            <a:r>
              <a:rPr lang="it-IT" baseline="0" dirty="0" smtClean="0"/>
              <a:t> </a:t>
            </a:r>
            <a:r>
              <a:rPr lang="it-IT" baseline="0" dirty="0" err="1" smtClean="0"/>
              <a:t>many</a:t>
            </a:r>
            <a:r>
              <a:rPr lang="it-IT" baseline="0" dirty="0" smtClean="0"/>
              <a:t> more </a:t>
            </a:r>
            <a:r>
              <a:rPr lang="it-IT" baseline="0" dirty="0" err="1" smtClean="0"/>
              <a:t>students</a:t>
            </a:r>
            <a:r>
              <a:rPr lang="it-IT" baseline="0" dirty="0" smtClean="0"/>
              <a:t> to </a:t>
            </a:r>
            <a:r>
              <a:rPr lang="it-IT" baseline="0" dirty="0" err="1" smtClean="0"/>
              <a:t>develop</a:t>
            </a:r>
            <a:r>
              <a:rPr lang="it-IT" baseline="0" dirty="0" smtClean="0"/>
              <a:t> </a:t>
            </a:r>
            <a:r>
              <a:rPr lang="it-IT" baseline="0" dirty="0" err="1" smtClean="0"/>
              <a:t>their</a:t>
            </a:r>
            <a:r>
              <a:rPr lang="it-IT" baseline="0" dirty="0" smtClean="0"/>
              <a:t> </a:t>
            </a:r>
            <a:r>
              <a:rPr lang="it-IT" baseline="0" dirty="0" err="1" smtClean="0"/>
              <a:t>potential</a:t>
            </a:r>
            <a:r>
              <a:rPr lang="it-IT" baseline="0" dirty="0" smtClean="0"/>
              <a:t> </a:t>
            </a:r>
            <a:r>
              <a:rPr lang="it-IT" baseline="0" dirty="0" err="1" smtClean="0"/>
              <a:t>through</a:t>
            </a:r>
            <a:r>
              <a:rPr lang="it-IT" baseline="0" dirty="0" smtClean="0"/>
              <a:t> </a:t>
            </a:r>
            <a:r>
              <a:rPr lang="it-IT" baseline="0" dirty="0" err="1" smtClean="0"/>
              <a:t>their</a:t>
            </a:r>
            <a:r>
              <a:rPr lang="it-IT" baseline="0" dirty="0" smtClean="0"/>
              <a:t> diverse </a:t>
            </a:r>
            <a:r>
              <a:rPr lang="it-IT" baseline="0" dirty="0" err="1" smtClean="0"/>
              <a:t>strengths</a:t>
            </a:r>
            <a:r>
              <a:rPr lang="it-IT" baseline="0" dirty="0" smtClean="0"/>
              <a:t> and </a:t>
            </a:r>
            <a:r>
              <a:rPr lang="it-IT" baseline="0" dirty="0" err="1" smtClean="0"/>
              <a:t>interests</a:t>
            </a:r>
            <a:endParaRPr lang="it-IT" dirty="0"/>
          </a:p>
        </p:txBody>
      </p:sp>
      <p:sp>
        <p:nvSpPr>
          <p:cNvPr id="4" name="Segnaposto numero diapositiva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Arial"/>
                <a:ea typeface="Arial"/>
                <a:cs typeface="Arial"/>
                <a:sym typeface="Arial"/>
              </a:rPr>
              <a:t>15</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61920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Shape 733"/>
          <p:cNvSpPr txBox="1">
            <a:spLocks noGrp="1"/>
          </p:cNvSpPr>
          <p:nvPr>
            <p:ph type="body" idx="1"/>
          </p:nvPr>
        </p:nvSpPr>
        <p:spPr>
          <a:xfrm>
            <a:off x="1124744" y="4343400"/>
            <a:ext cx="4608512" cy="4114800"/>
          </a:xfrm>
          <a:prstGeom prst="rect">
            <a:avLst/>
          </a:prstGeom>
        </p:spPr>
        <p:txBody>
          <a:bodyPr lIns="91425" tIns="91425" rIns="91425" bIns="91425" anchor="t" anchorCtr="0">
            <a:noAutofit/>
          </a:bodyPr>
          <a:lstStyle/>
          <a:p>
            <a:pPr fontAlgn="base"/>
            <a:endParaRPr lang="en-US" sz="1200" b="0" i="0" u="none" strike="noStrike" kern="1200" cap="none" dirty="0" smtClean="0">
              <a:solidFill>
                <a:schemeClr val="dk1"/>
              </a:solidFill>
              <a:effectLst/>
              <a:latin typeface="Arial"/>
              <a:ea typeface="Arial"/>
              <a:cs typeface="Arial"/>
              <a:sym typeface="Arial"/>
            </a:endParaRPr>
          </a:p>
        </p:txBody>
      </p:sp>
      <p:sp>
        <p:nvSpPr>
          <p:cNvPr id="734" name="Shape 7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1597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Shape 733"/>
          <p:cNvSpPr txBox="1">
            <a:spLocks noGrp="1"/>
          </p:cNvSpPr>
          <p:nvPr>
            <p:ph type="body" idx="1"/>
          </p:nvPr>
        </p:nvSpPr>
        <p:spPr>
          <a:xfrm>
            <a:off x="1124744" y="4343400"/>
            <a:ext cx="4608512" cy="4114800"/>
          </a:xfrm>
          <a:prstGeom prst="rect">
            <a:avLst/>
          </a:prstGeom>
        </p:spPr>
        <p:txBody>
          <a:bodyPr lIns="91425" tIns="91425" rIns="91425" bIns="91425" anchor="t" anchorCtr="0">
            <a:noAutofit/>
          </a:bodyPr>
          <a:lstStyle/>
          <a:p>
            <a:pPr lvl="0">
              <a:spcBef>
                <a:spcPts val="0"/>
              </a:spcBef>
              <a:buNone/>
            </a:pPr>
            <a:r>
              <a:rPr lang="it-IT" dirty="0" err="1" smtClean="0"/>
              <a:t>We</a:t>
            </a:r>
            <a:r>
              <a:rPr lang="it-IT" dirty="0" smtClean="0"/>
              <a:t> </a:t>
            </a:r>
            <a:r>
              <a:rPr lang="it-IT" dirty="0" err="1" smtClean="0"/>
              <a:t>have</a:t>
            </a:r>
            <a:r>
              <a:rPr lang="it-IT" dirty="0" smtClean="0"/>
              <a:t> </a:t>
            </a:r>
            <a:r>
              <a:rPr lang="it-IT" dirty="0" err="1" smtClean="0"/>
              <a:t>already</a:t>
            </a:r>
            <a:r>
              <a:rPr lang="it-IT" dirty="0" smtClean="0"/>
              <a:t> </a:t>
            </a:r>
            <a:r>
              <a:rPr lang="it-IT" dirty="0" err="1" smtClean="0"/>
              <a:t>seen</a:t>
            </a:r>
            <a:r>
              <a:rPr lang="it-IT" dirty="0" smtClean="0"/>
              <a:t> some </a:t>
            </a:r>
            <a:r>
              <a:rPr lang="it-IT" dirty="0" err="1" smtClean="0"/>
              <a:t>examples</a:t>
            </a:r>
            <a:r>
              <a:rPr lang="it-IT" dirty="0" smtClean="0"/>
              <a:t> of </a:t>
            </a:r>
            <a:r>
              <a:rPr lang="it-IT" dirty="0" err="1" smtClean="0"/>
              <a:t>visual</a:t>
            </a:r>
            <a:r>
              <a:rPr lang="it-IT" dirty="0" smtClean="0"/>
              <a:t> </a:t>
            </a:r>
            <a:r>
              <a:rPr lang="it-IT" dirty="0" err="1" smtClean="0"/>
              <a:t>representation</a:t>
            </a:r>
            <a:endParaRPr dirty="0"/>
          </a:p>
        </p:txBody>
      </p:sp>
      <p:sp>
        <p:nvSpPr>
          <p:cNvPr id="734" name="Shape 7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3278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spcBef>
                <a:spcPct val="0"/>
              </a:spcBef>
            </a:pPr>
            <a:r>
              <a:rPr lang="it-IT" altLang="it-IT" dirty="0" err="1" smtClean="0"/>
              <a:t>Recognise</a:t>
            </a:r>
            <a:r>
              <a:rPr lang="it-IT" altLang="it-IT" dirty="0" smtClean="0"/>
              <a:t> word</a:t>
            </a:r>
            <a:r>
              <a:rPr lang="it-IT" altLang="it-IT" baseline="0" dirty="0" smtClean="0"/>
              <a:t> </a:t>
            </a:r>
            <a:r>
              <a:rPr lang="it-IT" altLang="it-IT" baseline="0" dirty="0" err="1" smtClean="0"/>
              <a:t>order</a:t>
            </a:r>
            <a:r>
              <a:rPr lang="it-IT" altLang="it-IT" baseline="0" dirty="0" smtClean="0"/>
              <a:t>/</a:t>
            </a:r>
            <a:r>
              <a:rPr lang="it-IT" altLang="it-IT" baseline="0" dirty="0" err="1" smtClean="0"/>
              <a:t>colour</a:t>
            </a:r>
            <a:r>
              <a:rPr lang="it-IT" altLang="it-IT" baseline="0" dirty="0" smtClean="0"/>
              <a:t> code to </a:t>
            </a:r>
            <a:r>
              <a:rPr lang="it-IT" altLang="it-IT" baseline="0" dirty="0" err="1" smtClean="0"/>
              <a:t>construct</a:t>
            </a:r>
            <a:r>
              <a:rPr lang="it-IT" altLang="it-IT" baseline="0" dirty="0" smtClean="0"/>
              <a:t> </a:t>
            </a:r>
            <a:r>
              <a:rPr lang="it-IT" altLang="it-IT" baseline="0" dirty="0" err="1" smtClean="0"/>
              <a:t>sentences</a:t>
            </a:r>
            <a:r>
              <a:rPr lang="it-IT" altLang="it-IT" baseline="0" dirty="0" smtClean="0"/>
              <a:t> /</a:t>
            </a:r>
            <a:r>
              <a:rPr lang="it-IT" altLang="it-IT" dirty="0" smtClean="0"/>
              <a:t>The </a:t>
            </a:r>
            <a:r>
              <a:rPr lang="it-IT" altLang="it-IT" dirty="0" err="1" smtClean="0"/>
              <a:t>visual</a:t>
            </a:r>
            <a:r>
              <a:rPr lang="it-IT" altLang="it-IT" dirty="0" smtClean="0"/>
              <a:t> </a:t>
            </a:r>
            <a:r>
              <a:rPr lang="it-IT" altLang="it-IT" dirty="0" err="1" smtClean="0"/>
              <a:t>dimension</a:t>
            </a:r>
            <a:r>
              <a:rPr lang="it-IT" altLang="it-IT" dirty="0" smtClean="0"/>
              <a:t> to </a:t>
            </a:r>
            <a:r>
              <a:rPr lang="it-IT" altLang="it-IT" dirty="0" err="1" smtClean="0"/>
              <a:t>grammar</a:t>
            </a:r>
            <a:r>
              <a:rPr lang="it-IT" altLang="it-IT" dirty="0" smtClean="0"/>
              <a:t>. </a:t>
            </a:r>
            <a:r>
              <a:rPr lang="it-IT" altLang="it-IT" dirty="0" err="1" smtClean="0"/>
              <a:t>Visualising</a:t>
            </a:r>
            <a:r>
              <a:rPr lang="it-IT" altLang="it-IT" dirty="0" smtClean="0"/>
              <a:t> </a:t>
            </a:r>
            <a:r>
              <a:rPr lang="it-IT" altLang="it-IT" dirty="0" err="1" smtClean="0"/>
              <a:t>is</a:t>
            </a:r>
            <a:r>
              <a:rPr lang="it-IT" altLang="it-IT" dirty="0" smtClean="0"/>
              <a:t> </a:t>
            </a:r>
            <a:r>
              <a:rPr lang="it-IT" altLang="it-IT" dirty="0" err="1" smtClean="0"/>
              <a:t>synonymous</a:t>
            </a:r>
            <a:r>
              <a:rPr lang="it-IT" altLang="it-IT" baseline="0" dirty="0" smtClean="0"/>
              <a:t> with </a:t>
            </a:r>
            <a:r>
              <a:rPr lang="it-IT" altLang="it-IT" baseline="0" dirty="0" err="1" smtClean="0"/>
              <a:t>understanding</a:t>
            </a:r>
            <a:r>
              <a:rPr lang="it-IT" altLang="it-IT" baseline="0" dirty="0" smtClean="0"/>
              <a:t>. </a:t>
            </a:r>
            <a:r>
              <a:rPr lang="it-IT" altLang="it-IT" baseline="0" dirty="0" err="1" smtClean="0"/>
              <a:t>We</a:t>
            </a:r>
            <a:r>
              <a:rPr lang="it-IT" altLang="it-IT" baseline="0" dirty="0" smtClean="0"/>
              <a:t> can show </a:t>
            </a:r>
            <a:r>
              <a:rPr lang="it-IT" altLang="it-IT" baseline="0" dirty="0" err="1" smtClean="0"/>
              <a:t>students</a:t>
            </a:r>
            <a:r>
              <a:rPr lang="it-IT" altLang="it-IT" baseline="0" dirty="0" smtClean="0"/>
              <a:t> </a:t>
            </a:r>
            <a:r>
              <a:rPr lang="it-IT" altLang="it-IT" baseline="0" dirty="0" err="1" smtClean="0"/>
              <a:t>how</a:t>
            </a:r>
            <a:r>
              <a:rPr lang="it-IT" altLang="it-IT" baseline="0" dirty="0" smtClean="0"/>
              <a:t> </a:t>
            </a:r>
            <a:r>
              <a:rPr lang="it-IT" altLang="it-IT" baseline="0" dirty="0" err="1" smtClean="0"/>
              <a:t>grammar</a:t>
            </a:r>
            <a:r>
              <a:rPr lang="it-IT" altLang="it-IT" baseline="0" dirty="0" smtClean="0"/>
              <a:t> </a:t>
            </a:r>
            <a:r>
              <a:rPr lang="it-IT" altLang="it-IT" baseline="0" dirty="0" err="1" smtClean="0"/>
              <a:t>operates.</a:t>
            </a:r>
            <a:r>
              <a:rPr lang="it-IT" altLang="it-IT" dirty="0" err="1" smtClean="0"/>
              <a:t>Using</a:t>
            </a:r>
            <a:r>
              <a:rPr lang="it-IT" altLang="it-IT" dirty="0" smtClean="0"/>
              <a:t> </a:t>
            </a:r>
            <a:r>
              <a:rPr lang="it-IT" altLang="it-IT" dirty="0" err="1" smtClean="0"/>
              <a:t>colour</a:t>
            </a:r>
            <a:r>
              <a:rPr lang="it-IT" altLang="it-IT" dirty="0" smtClean="0"/>
              <a:t> </a:t>
            </a:r>
            <a:r>
              <a:rPr lang="it-IT" altLang="it-IT" dirty="0" err="1" smtClean="0"/>
              <a:t>makes</a:t>
            </a:r>
            <a:r>
              <a:rPr lang="it-IT" altLang="it-IT" dirty="0" smtClean="0"/>
              <a:t> the </a:t>
            </a:r>
            <a:r>
              <a:rPr lang="it-IT" altLang="it-IT" dirty="0" err="1" smtClean="0"/>
              <a:t>excercise</a:t>
            </a:r>
            <a:r>
              <a:rPr lang="it-IT" altLang="it-IT" dirty="0" smtClean="0"/>
              <a:t> </a:t>
            </a:r>
            <a:r>
              <a:rPr lang="it-IT" altLang="it-IT" dirty="0" err="1" smtClean="0"/>
              <a:t>easier</a:t>
            </a:r>
            <a:r>
              <a:rPr lang="it-IT" altLang="it-IT" dirty="0" smtClean="0"/>
              <a:t> for </a:t>
            </a:r>
            <a:r>
              <a:rPr lang="it-IT" altLang="it-IT" dirty="0" err="1" smtClean="0"/>
              <a:t>them</a:t>
            </a:r>
            <a:r>
              <a:rPr lang="it-IT" altLang="it-IT" dirty="0" smtClean="0"/>
              <a:t> and </a:t>
            </a:r>
            <a:r>
              <a:rPr lang="it-IT" altLang="it-IT" dirty="0" err="1" smtClean="0"/>
              <a:t>helps</a:t>
            </a:r>
            <a:r>
              <a:rPr lang="it-IT" altLang="it-IT" dirty="0" smtClean="0"/>
              <a:t> with </a:t>
            </a:r>
            <a:r>
              <a:rPr lang="it-IT" altLang="it-IT" dirty="0" err="1" smtClean="0"/>
              <a:t>memory</a:t>
            </a:r>
            <a:endParaRPr lang="it-IT" altLang="it-IT" dirty="0" smtClean="0"/>
          </a:p>
          <a:p>
            <a:pPr eaLnBrk="1" hangingPunct="1">
              <a:spcBef>
                <a:spcPct val="0"/>
              </a:spcBef>
            </a:pPr>
            <a:r>
              <a:rPr lang="it-IT" altLang="it-IT" dirty="0" err="1" smtClean="0"/>
              <a:t>Why</a:t>
            </a:r>
            <a:r>
              <a:rPr lang="it-IT" altLang="it-IT" dirty="0" smtClean="0"/>
              <a:t> </a:t>
            </a:r>
            <a:r>
              <a:rPr lang="it-IT" altLang="it-IT" dirty="0" err="1" smtClean="0"/>
              <a:t>is</a:t>
            </a:r>
            <a:r>
              <a:rPr lang="it-IT" altLang="it-IT" dirty="0" smtClean="0"/>
              <a:t> </a:t>
            </a:r>
            <a:r>
              <a:rPr lang="it-IT" altLang="it-IT" dirty="0" err="1" smtClean="0"/>
              <a:t>it</a:t>
            </a:r>
            <a:r>
              <a:rPr lang="it-IT" altLang="it-IT" dirty="0" smtClean="0"/>
              <a:t> </a:t>
            </a:r>
            <a:r>
              <a:rPr lang="it-IT" altLang="it-IT" dirty="0" err="1" smtClean="0"/>
              <a:t>colour</a:t>
            </a:r>
            <a:r>
              <a:rPr lang="it-IT" altLang="it-IT" dirty="0" smtClean="0"/>
              <a:t> </a:t>
            </a:r>
            <a:r>
              <a:rPr lang="it-IT" altLang="it-IT" dirty="0" err="1" smtClean="0"/>
              <a:t>coded</a:t>
            </a:r>
            <a:r>
              <a:rPr lang="it-IT" altLang="it-IT" dirty="0" smtClean="0"/>
              <a:t>? </a:t>
            </a:r>
          </a:p>
          <a:p>
            <a:pPr eaLnBrk="1" hangingPunct="1">
              <a:spcBef>
                <a:spcPct val="0"/>
              </a:spcBef>
            </a:pPr>
            <a:endParaRPr lang="it-IT" altLang="it-IT" dirty="0" smtClean="0"/>
          </a:p>
          <a:p>
            <a:pPr eaLnBrk="1" hangingPunct="1">
              <a:spcBef>
                <a:spcPct val="0"/>
              </a:spcBef>
            </a:pPr>
            <a:r>
              <a:rPr lang="it-IT" altLang="it-IT" dirty="0" smtClean="0"/>
              <a:t>REMEBER </a:t>
            </a:r>
            <a:r>
              <a:rPr lang="it-IT" altLang="it-IT" dirty="0" err="1" smtClean="0"/>
              <a:t>if</a:t>
            </a:r>
            <a:r>
              <a:rPr lang="it-IT" altLang="it-IT" dirty="0" smtClean="0"/>
              <a:t> </a:t>
            </a:r>
            <a:r>
              <a:rPr lang="it-IT" altLang="it-IT" dirty="0" err="1" smtClean="0"/>
              <a:t>pronoun</a:t>
            </a:r>
            <a:r>
              <a:rPr lang="it-IT" altLang="it-IT" dirty="0" smtClean="0"/>
              <a:t> </a:t>
            </a:r>
            <a:r>
              <a:rPr lang="it-IT" altLang="it-IT" dirty="0" err="1" smtClean="0"/>
              <a:t>is</a:t>
            </a:r>
            <a:r>
              <a:rPr lang="it-IT" altLang="it-IT" dirty="0" smtClean="0"/>
              <a:t> </a:t>
            </a:r>
            <a:r>
              <a:rPr lang="it-IT" altLang="it-IT" dirty="0" err="1" smtClean="0"/>
              <a:t>red</a:t>
            </a:r>
            <a:r>
              <a:rPr lang="it-IT" altLang="it-IT" dirty="0" smtClean="0"/>
              <a:t>, </a:t>
            </a:r>
            <a:r>
              <a:rPr lang="it-IT" altLang="it-IT" dirty="0" err="1" smtClean="0"/>
              <a:t>make</a:t>
            </a:r>
            <a:r>
              <a:rPr lang="it-IT" altLang="it-IT" dirty="0" smtClean="0"/>
              <a:t> </a:t>
            </a:r>
            <a:r>
              <a:rPr lang="it-IT" altLang="it-IT" dirty="0" err="1" smtClean="0"/>
              <a:t>sure</a:t>
            </a:r>
            <a:r>
              <a:rPr lang="it-IT" altLang="it-IT" dirty="0" smtClean="0"/>
              <a:t> </a:t>
            </a:r>
            <a:r>
              <a:rPr lang="it-IT" altLang="it-IT" dirty="0" err="1" smtClean="0"/>
              <a:t>it’s</a:t>
            </a:r>
            <a:r>
              <a:rPr lang="it-IT" altLang="it-IT" dirty="0" smtClean="0"/>
              <a:t> ALWAYS </a:t>
            </a:r>
            <a:r>
              <a:rPr lang="it-IT" altLang="it-IT" dirty="0" err="1" smtClean="0"/>
              <a:t>red</a:t>
            </a:r>
            <a:r>
              <a:rPr lang="it-IT" altLang="it-IT" dirty="0" smtClean="0"/>
              <a:t>.  Be </a:t>
            </a:r>
            <a:r>
              <a:rPr lang="it-IT" altLang="it-IT" dirty="0" err="1" smtClean="0"/>
              <a:t>consistant</a:t>
            </a:r>
            <a:endParaRPr lang="it-IT" altLang="it-IT" dirty="0" smtClean="0"/>
          </a:p>
          <a:p>
            <a:endParaRPr lang="it-IT" dirty="0"/>
          </a:p>
        </p:txBody>
      </p:sp>
      <p:sp>
        <p:nvSpPr>
          <p:cNvPr id="4" name="Segnaposto numero diapositiva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Arial"/>
                <a:ea typeface="Arial"/>
                <a:cs typeface="Arial"/>
                <a:sym typeface="Arial"/>
              </a:rPr>
              <a:t>18</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53925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I </a:t>
            </a:r>
            <a:r>
              <a:rPr lang="it-IT" dirty="0" err="1" smtClean="0"/>
              <a:t>might</a:t>
            </a:r>
            <a:r>
              <a:rPr lang="it-IT" dirty="0" smtClean="0"/>
              <a:t> </a:t>
            </a:r>
            <a:r>
              <a:rPr lang="it-IT" dirty="0" err="1" smtClean="0"/>
              <a:t>leave</a:t>
            </a:r>
            <a:r>
              <a:rPr lang="it-IT" dirty="0" smtClean="0"/>
              <a:t> </a:t>
            </a:r>
            <a:r>
              <a:rPr lang="it-IT" dirty="0" err="1" smtClean="0"/>
              <a:t>this</a:t>
            </a:r>
            <a:r>
              <a:rPr lang="it-IT" dirty="0" smtClean="0"/>
              <a:t> </a:t>
            </a:r>
            <a:r>
              <a:rPr lang="it-IT" dirty="0" err="1" smtClean="0"/>
              <a:t>one</a:t>
            </a:r>
            <a:r>
              <a:rPr lang="it-IT" dirty="0" smtClean="0"/>
              <a:t> out/ to</a:t>
            </a:r>
            <a:r>
              <a:rPr lang="it-IT" baseline="0" dirty="0" smtClean="0"/>
              <a:t> be more inclusive </a:t>
            </a:r>
            <a:r>
              <a:rPr lang="it-IT" baseline="0" dirty="0" err="1" smtClean="0"/>
              <a:t>we</a:t>
            </a:r>
            <a:r>
              <a:rPr lang="it-IT" baseline="0" dirty="0" smtClean="0"/>
              <a:t> go from </a:t>
            </a:r>
            <a:r>
              <a:rPr lang="it-IT" baseline="0" dirty="0" err="1" smtClean="0"/>
              <a:t>this</a:t>
            </a:r>
            <a:r>
              <a:rPr lang="it-IT" baseline="0" dirty="0" smtClean="0"/>
              <a:t> to the </a:t>
            </a:r>
            <a:r>
              <a:rPr lang="it-IT" baseline="0" dirty="0" err="1" smtClean="0"/>
              <a:t>next</a:t>
            </a:r>
            <a:r>
              <a:rPr lang="it-IT" baseline="0" dirty="0" smtClean="0"/>
              <a:t> slide</a:t>
            </a:r>
            <a:endParaRPr lang="it-IT" dirty="0"/>
          </a:p>
        </p:txBody>
      </p:sp>
      <p:sp>
        <p:nvSpPr>
          <p:cNvPr id="4" name="Segnaposto numero diapositiva 3"/>
          <p:cNvSpPr>
            <a:spLocks noGrp="1"/>
          </p:cNvSpPr>
          <p:nvPr>
            <p:ph type="sldNum" sz="quarter" idx="10"/>
          </p:nvPr>
        </p:nvSpPr>
        <p:spPr/>
        <p:txBody>
          <a:bodyPr/>
          <a:lstStyle/>
          <a:p>
            <a:fld id="{C378EC7B-219E-4EDB-B356-ECE9F285EF24}" type="slidenum">
              <a:rPr lang="it-IT" smtClean="0"/>
              <a:pPr/>
              <a:t>19</a:t>
            </a:fld>
            <a:endParaRPr lang="it-IT"/>
          </a:p>
        </p:txBody>
      </p:sp>
    </p:spTree>
    <p:extLst>
      <p:ext uri="{BB962C8B-B14F-4D97-AF65-F5344CB8AC3E}">
        <p14:creationId xmlns:p14="http://schemas.microsoft.com/office/powerpoint/2010/main" val="1703558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C378EC7B-219E-4EDB-B356-ECE9F285EF24}" type="slidenum">
              <a:rPr lang="it-IT" smtClean="0"/>
              <a:pPr/>
              <a:t>20</a:t>
            </a:fld>
            <a:endParaRPr lang="it-IT"/>
          </a:p>
        </p:txBody>
      </p:sp>
    </p:spTree>
    <p:extLst>
      <p:ext uri="{BB962C8B-B14F-4D97-AF65-F5344CB8AC3E}">
        <p14:creationId xmlns:p14="http://schemas.microsoft.com/office/powerpoint/2010/main" val="3614638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Chunked</a:t>
            </a:r>
            <a:r>
              <a:rPr lang="it-IT" dirty="0" smtClean="0"/>
              <a:t> </a:t>
            </a:r>
            <a:r>
              <a:rPr lang="it-IT" dirty="0" err="1" smtClean="0"/>
              <a:t>language</a:t>
            </a:r>
            <a:r>
              <a:rPr lang="it-IT" dirty="0" smtClean="0"/>
              <a:t> + use of </a:t>
            </a:r>
            <a:r>
              <a:rPr lang="it-IT" dirty="0" err="1" smtClean="0"/>
              <a:t>colour</a:t>
            </a:r>
            <a:endParaRPr lang="it-IT" dirty="0" smtClean="0"/>
          </a:p>
          <a:p>
            <a:r>
              <a:rPr lang="it-IT" dirty="0" smtClean="0"/>
              <a:t>Visual </a:t>
            </a:r>
            <a:r>
              <a:rPr lang="it-IT" dirty="0" err="1" smtClean="0"/>
              <a:t>reminder</a:t>
            </a:r>
            <a:r>
              <a:rPr lang="it-IT" baseline="0" dirty="0" smtClean="0"/>
              <a:t> of </a:t>
            </a:r>
            <a:r>
              <a:rPr lang="it-IT" baseline="0" dirty="0" err="1" smtClean="0"/>
              <a:t>how</a:t>
            </a:r>
            <a:r>
              <a:rPr lang="it-IT" baseline="0" dirty="0" smtClean="0"/>
              <a:t> </a:t>
            </a:r>
            <a:r>
              <a:rPr lang="it-IT" baseline="0" dirty="0" err="1" smtClean="0"/>
              <a:t>language</a:t>
            </a:r>
            <a:r>
              <a:rPr lang="it-IT" baseline="0" dirty="0" smtClean="0"/>
              <a:t> </a:t>
            </a:r>
            <a:r>
              <a:rPr lang="it-IT" baseline="0" dirty="0" err="1" smtClean="0"/>
              <a:t>functions</a:t>
            </a:r>
            <a:endParaRPr lang="it-IT" baseline="0" dirty="0" smtClean="0"/>
          </a:p>
          <a:p>
            <a:r>
              <a:rPr lang="it-IT" baseline="0" dirty="0" err="1" smtClean="0"/>
              <a:t>Easier</a:t>
            </a:r>
            <a:r>
              <a:rPr lang="it-IT" baseline="0" dirty="0" smtClean="0"/>
              <a:t> to </a:t>
            </a:r>
            <a:r>
              <a:rPr lang="it-IT" baseline="0" dirty="0" err="1" smtClean="0"/>
              <a:t>learn</a:t>
            </a:r>
            <a:r>
              <a:rPr lang="it-IT" baseline="0" dirty="0" smtClean="0"/>
              <a:t> </a:t>
            </a:r>
            <a:r>
              <a:rPr lang="it-IT" baseline="0" dirty="0" err="1" smtClean="0"/>
              <a:t>this</a:t>
            </a:r>
            <a:r>
              <a:rPr lang="it-IT" baseline="0" dirty="0" smtClean="0"/>
              <a:t> way</a:t>
            </a:r>
            <a:endParaRPr lang="it-IT" dirty="0" smtClean="0"/>
          </a:p>
        </p:txBody>
      </p:sp>
      <p:sp>
        <p:nvSpPr>
          <p:cNvPr id="4" name="Segnaposto numero diapositiva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Arial"/>
                <a:ea typeface="Arial"/>
                <a:cs typeface="Arial"/>
                <a:sym typeface="Arial"/>
              </a:rPr>
              <a:t>21</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72054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A</a:t>
            </a:r>
            <a:r>
              <a:rPr lang="it-IT" baseline="0" dirty="0" smtClean="0"/>
              <a:t> quote can be inclusive: </a:t>
            </a:r>
            <a:r>
              <a:rPr lang="it-IT" baseline="0" dirty="0" err="1" smtClean="0"/>
              <a:t>stimulates</a:t>
            </a:r>
            <a:r>
              <a:rPr lang="it-IT" baseline="0" dirty="0" smtClean="0"/>
              <a:t> </a:t>
            </a:r>
            <a:r>
              <a:rPr lang="it-IT" baseline="0" dirty="0" err="1" smtClean="0"/>
              <a:t>interest</a:t>
            </a:r>
            <a:r>
              <a:rPr lang="it-IT" baseline="0" dirty="0" smtClean="0"/>
              <a:t> and </a:t>
            </a:r>
            <a:r>
              <a:rPr lang="it-IT" baseline="0" dirty="0" err="1" smtClean="0"/>
              <a:t>curiosity</a:t>
            </a:r>
            <a:r>
              <a:rPr lang="it-IT" baseline="0" dirty="0" smtClean="0"/>
              <a:t> and can be an </a:t>
            </a:r>
            <a:r>
              <a:rPr lang="it-IT" baseline="0" dirty="0" err="1" smtClean="0"/>
              <a:t>introduction</a:t>
            </a:r>
            <a:r>
              <a:rPr lang="it-IT" baseline="0" dirty="0" smtClean="0"/>
              <a:t> to a new </a:t>
            </a:r>
            <a:r>
              <a:rPr lang="it-IT" baseline="0" dirty="0" err="1" smtClean="0"/>
              <a:t>topic</a:t>
            </a:r>
            <a:r>
              <a:rPr lang="it-IT" baseline="0" dirty="0" smtClean="0"/>
              <a:t>: Do </a:t>
            </a:r>
            <a:r>
              <a:rPr lang="it-IT" baseline="0" dirty="0" err="1" smtClean="0"/>
              <a:t>you</a:t>
            </a:r>
            <a:r>
              <a:rPr lang="it-IT" baseline="0" dirty="0" smtClean="0"/>
              <a:t> </a:t>
            </a:r>
            <a:r>
              <a:rPr lang="it-IT" baseline="0" dirty="0" err="1" smtClean="0"/>
              <a:t>agree</a:t>
            </a:r>
            <a:r>
              <a:rPr lang="it-IT" baseline="0" dirty="0" smtClean="0"/>
              <a:t> with the </a:t>
            </a:r>
            <a:r>
              <a:rPr lang="it-IT" baseline="0" dirty="0" err="1" smtClean="0"/>
              <a:t>quotation</a:t>
            </a:r>
            <a:r>
              <a:rPr lang="it-IT" baseline="0" dirty="0" smtClean="0"/>
              <a:t>? </a:t>
            </a:r>
            <a:r>
              <a:rPr lang="it-IT" baseline="0" dirty="0" err="1" smtClean="0"/>
              <a:t>Why</a:t>
            </a:r>
            <a:r>
              <a:rPr lang="it-IT" baseline="0" dirty="0" smtClean="0"/>
              <a:t>? </a:t>
            </a:r>
            <a:r>
              <a:rPr lang="it-IT" baseline="0" dirty="0" err="1" smtClean="0"/>
              <a:t>Why</a:t>
            </a:r>
            <a:r>
              <a:rPr lang="it-IT" baseline="0" dirty="0" smtClean="0"/>
              <a:t> </a:t>
            </a:r>
            <a:r>
              <a:rPr lang="it-IT" baseline="0" dirty="0" err="1" smtClean="0"/>
              <a:t>not</a:t>
            </a:r>
            <a:r>
              <a:rPr lang="it-IT" baseline="0" dirty="0" smtClean="0"/>
              <a:t>? </a:t>
            </a:r>
            <a:r>
              <a:rPr lang="it-IT" baseline="0" dirty="0" err="1" smtClean="0"/>
              <a:t>Different</a:t>
            </a:r>
            <a:r>
              <a:rPr lang="it-IT" baseline="0" dirty="0" smtClean="0"/>
              <a:t> </a:t>
            </a:r>
            <a:r>
              <a:rPr lang="it-IT" baseline="0" dirty="0" err="1" smtClean="0"/>
              <a:t>responses</a:t>
            </a:r>
            <a:r>
              <a:rPr lang="it-IT" baseline="0" dirty="0" smtClean="0"/>
              <a:t> from </a:t>
            </a:r>
            <a:r>
              <a:rPr lang="it-IT" baseline="0" dirty="0" err="1" smtClean="0"/>
              <a:t>different</a:t>
            </a:r>
            <a:r>
              <a:rPr lang="it-IT" baseline="0" dirty="0" smtClean="0"/>
              <a:t> </a:t>
            </a:r>
            <a:r>
              <a:rPr lang="it-IT" baseline="0" dirty="0" err="1" smtClean="0"/>
              <a:t>people</a:t>
            </a:r>
            <a:r>
              <a:rPr lang="it-IT" baseline="0" dirty="0" smtClean="0"/>
              <a:t> </a:t>
            </a:r>
            <a:r>
              <a:rPr lang="it-IT" baseline="0" dirty="0" err="1" smtClean="0"/>
              <a:t>at</a:t>
            </a:r>
            <a:r>
              <a:rPr lang="it-IT" baseline="0" dirty="0" smtClean="0"/>
              <a:t> </a:t>
            </a:r>
            <a:r>
              <a:rPr lang="it-IT" baseline="0" dirty="0" err="1" smtClean="0"/>
              <a:t>different</a:t>
            </a:r>
            <a:r>
              <a:rPr lang="it-IT" baseline="0" dirty="0" smtClean="0"/>
              <a:t> </a:t>
            </a:r>
            <a:r>
              <a:rPr lang="it-IT" baseline="0" dirty="0" err="1" smtClean="0"/>
              <a:t>levels</a:t>
            </a:r>
            <a:r>
              <a:rPr lang="it-IT" baseline="0" dirty="0" smtClean="0"/>
              <a:t> of </a:t>
            </a:r>
            <a:r>
              <a:rPr lang="it-IT" baseline="0" dirty="0" err="1" smtClean="0"/>
              <a:t>competence.We</a:t>
            </a:r>
            <a:r>
              <a:rPr lang="it-IT" baseline="0" dirty="0" smtClean="0"/>
              <a:t> can start a </a:t>
            </a:r>
            <a:r>
              <a:rPr lang="it-IT" baseline="0" dirty="0" err="1" smtClean="0"/>
              <a:t>lesson</a:t>
            </a:r>
            <a:r>
              <a:rPr lang="it-IT" baseline="0" dirty="0" smtClean="0"/>
              <a:t> with a quote, </a:t>
            </a:r>
            <a:r>
              <a:rPr lang="it-IT" baseline="0" dirty="0" err="1" smtClean="0"/>
              <a:t>we</a:t>
            </a:r>
            <a:r>
              <a:rPr lang="it-IT" baseline="0" dirty="0" smtClean="0"/>
              <a:t> can </a:t>
            </a:r>
            <a:r>
              <a:rPr lang="it-IT" baseline="0" dirty="0" err="1" smtClean="0"/>
              <a:t>develop</a:t>
            </a:r>
            <a:r>
              <a:rPr lang="it-IT" baseline="0" dirty="0" smtClean="0"/>
              <a:t> a </a:t>
            </a:r>
            <a:r>
              <a:rPr lang="it-IT" baseline="0" dirty="0" err="1" smtClean="0"/>
              <a:t>topic</a:t>
            </a:r>
            <a:r>
              <a:rPr lang="it-IT" baseline="0" dirty="0" smtClean="0"/>
              <a:t>. </a:t>
            </a:r>
          </a:p>
          <a:p>
            <a:r>
              <a:rPr lang="it-IT" baseline="0" dirty="0" err="1" smtClean="0"/>
              <a:t>We</a:t>
            </a:r>
            <a:r>
              <a:rPr lang="it-IT" baseline="0" dirty="0" smtClean="0"/>
              <a:t> are </a:t>
            </a:r>
            <a:r>
              <a:rPr lang="it-IT" baseline="0" dirty="0" err="1" smtClean="0"/>
              <a:t>all</a:t>
            </a:r>
            <a:r>
              <a:rPr lang="it-IT" baseline="0" dirty="0" smtClean="0"/>
              <a:t> </a:t>
            </a:r>
            <a:r>
              <a:rPr lang="it-IT" baseline="0" dirty="0" err="1" smtClean="0"/>
              <a:t>different</a:t>
            </a:r>
            <a:r>
              <a:rPr lang="it-IT" baseline="0" dirty="0" smtClean="0"/>
              <a:t> and </a:t>
            </a:r>
            <a:r>
              <a:rPr lang="it-IT" baseline="0" dirty="0" err="1" smtClean="0"/>
              <a:t>unique</a:t>
            </a:r>
            <a:r>
              <a:rPr lang="it-IT" baseline="0" dirty="0" smtClean="0"/>
              <a:t> and </a:t>
            </a:r>
            <a:r>
              <a:rPr lang="it-IT" baseline="0" dirty="0" err="1" smtClean="0"/>
              <a:t>consequently</a:t>
            </a:r>
            <a:r>
              <a:rPr lang="it-IT" baseline="0" dirty="0" smtClean="0"/>
              <a:t> </a:t>
            </a:r>
            <a:r>
              <a:rPr lang="it-IT" baseline="0" dirty="0" err="1" smtClean="0"/>
              <a:t>we</a:t>
            </a:r>
            <a:r>
              <a:rPr lang="it-IT" baseline="0" dirty="0" smtClean="0"/>
              <a:t> </a:t>
            </a:r>
            <a:r>
              <a:rPr lang="it-IT" baseline="0" dirty="0" err="1" smtClean="0"/>
              <a:t>bring</a:t>
            </a:r>
            <a:r>
              <a:rPr lang="it-IT" baseline="0" dirty="0" smtClean="0"/>
              <a:t> </a:t>
            </a:r>
            <a:r>
              <a:rPr lang="it-IT" baseline="0" dirty="0" err="1" smtClean="0"/>
              <a:t>different</a:t>
            </a:r>
            <a:r>
              <a:rPr lang="it-IT" baseline="0" dirty="0" smtClean="0"/>
              <a:t> </a:t>
            </a:r>
            <a:r>
              <a:rPr lang="it-IT" baseline="0" dirty="0" err="1" smtClean="0"/>
              <a:t>experiences</a:t>
            </a:r>
            <a:r>
              <a:rPr lang="it-IT" baseline="0" dirty="0" smtClean="0"/>
              <a:t> and </a:t>
            </a:r>
            <a:r>
              <a:rPr lang="it-IT" baseline="0" dirty="0" err="1" smtClean="0"/>
              <a:t>attitudes</a:t>
            </a:r>
            <a:r>
              <a:rPr lang="it-IT" baseline="0" dirty="0" smtClean="0"/>
              <a:t> to the </a:t>
            </a:r>
            <a:r>
              <a:rPr lang="it-IT" baseline="0" dirty="0" err="1" smtClean="0"/>
              <a:t>language</a:t>
            </a:r>
            <a:r>
              <a:rPr lang="it-IT" baseline="0" dirty="0" smtClean="0"/>
              <a:t> </a:t>
            </a:r>
            <a:r>
              <a:rPr lang="it-IT" baseline="0" dirty="0" err="1" smtClean="0"/>
              <a:t>learning</a:t>
            </a:r>
            <a:r>
              <a:rPr lang="it-IT" baseline="0" dirty="0" smtClean="0"/>
              <a:t> </a:t>
            </a:r>
            <a:r>
              <a:rPr lang="it-IT" baseline="0" dirty="0" err="1" smtClean="0"/>
              <a:t>class</a:t>
            </a:r>
            <a:r>
              <a:rPr lang="it-IT" baseline="0" dirty="0" smtClean="0"/>
              <a:t>. </a:t>
            </a:r>
            <a:r>
              <a:rPr lang="it-IT" baseline="0" dirty="0" err="1" smtClean="0"/>
              <a:t>Sometimes</a:t>
            </a:r>
            <a:r>
              <a:rPr lang="it-IT" baseline="0" dirty="0" smtClean="0"/>
              <a:t> </a:t>
            </a:r>
            <a:r>
              <a:rPr lang="it-IT" baseline="0" dirty="0" err="1" smtClean="0"/>
              <a:t>these</a:t>
            </a:r>
            <a:r>
              <a:rPr lang="it-IT" baseline="0" dirty="0" smtClean="0"/>
              <a:t> </a:t>
            </a:r>
            <a:r>
              <a:rPr lang="it-IT" baseline="0" dirty="0" err="1" smtClean="0"/>
              <a:t>differences</a:t>
            </a:r>
            <a:r>
              <a:rPr lang="it-IT" baseline="0" dirty="0" smtClean="0"/>
              <a:t> do </a:t>
            </a:r>
            <a:r>
              <a:rPr lang="it-IT" baseline="0" dirty="0" err="1" smtClean="0"/>
              <a:t>not</a:t>
            </a:r>
            <a:r>
              <a:rPr lang="it-IT" baseline="0" dirty="0" smtClean="0"/>
              <a:t> match the </a:t>
            </a:r>
            <a:r>
              <a:rPr lang="it-IT" baseline="0" dirty="0" err="1" smtClean="0"/>
              <a:t>one</a:t>
            </a:r>
            <a:r>
              <a:rPr lang="it-IT" baseline="0" dirty="0" smtClean="0"/>
              <a:t> </a:t>
            </a:r>
            <a:r>
              <a:rPr lang="it-IT" baseline="0" dirty="0" err="1" smtClean="0"/>
              <a:t>size</a:t>
            </a:r>
            <a:r>
              <a:rPr lang="it-IT" baseline="0" dirty="0" smtClean="0"/>
              <a:t> </a:t>
            </a:r>
            <a:r>
              <a:rPr lang="it-IT" baseline="0" dirty="0" err="1" smtClean="0"/>
              <a:t>fits</a:t>
            </a:r>
            <a:r>
              <a:rPr lang="it-IT" baseline="0" dirty="0" smtClean="0"/>
              <a:t> </a:t>
            </a:r>
            <a:r>
              <a:rPr lang="it-IT" baseline="0" dirty="0" err="1" smtClean="0"/>
              <a:t>all</a:t>
            </a:r>
            <a:r>
              <a:rPr lang="it-IT" baseline="0" dirty="0" smtClean="0"/>
              <a:t> </a:t>
            </a:r>
            <a:r>
              <a:rPr lang="it-IT" baseline="0" dirty="0" err="1" smtClean="0"/>
              <a:t>system</a:t>
            </a:r>
            <a:r>
              <a:rPr lang="it-IT" baseline="0" dirty="0" smtClean="0"/>
              <a:t> and </a:t>
            </a:r>
            <a:r>
              <a:rPr lang="it-IT" baseline="0" dirty="0" err="1" smtClean="0"/>
              <a:t>therefore</a:t>
            </a:r>
            <a:r>
              <a:rPr lang="it-IT" baseline="0" dirty="0" smtClean="0"/>
              <a:t> </a:t>
            </a:r>
            <a:r>
              <a:rPr lang="it-IT" baseline="0" dirty="0" err="1" smtClean="0"/>
              <a:t>may</a:t>
            </a:r>
            <a:r>
              <a:rPr lang="it-IT" baseline="0" dirty="0" smtClean="0"/>
              <a:t> cause </a:t>
            </a:r>
            <a:r>
              <a:rPr lang="it-IT" baseline="0" dirty="0" err="1" smtClean="0"/>
              <a:t>learning</a:t>
            </a:r>
            <a:r>
              <a:rPr lang="it-IT" baseline="0" dirty="0" smtClean="0"/>
              <a:t> </a:t>
            </a:r>
            <a:r>
              <a:rPr lang="it-IT" baseline="0" dirty="0" err="1" smtClean="0"/>
              <a:t>difficulties</a:t>
            </a:r>
            <a:r>
              <a:rPr lang="it-IT" baseline="0" dirty="0" smtClean="0"/>
              <a:t> </a:t>
            </a:r>
            <a:endParaRPr lang="it-IT" dirty="0"/>
          </a:p>
        </p:txBody>
      </p:sp>
      <p:sp>
        <p:nvSpPr>
          <p:cNvPr id="4" name="Segnaposto numero diapositiva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Arial"/>
                <a:ea typeface="Arial"/>
                <a:cs typeface="Arial"/>
                <a:sym typeface="Arial"/>
              </a:rPr>
              <a:t>2</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21510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smtClean="0"/>
              <a:t>To Easy learning booklet</a:t>
            </a:r>
          </a:p>
        </p:txBody>
      </p:sp>
      <p:sp>
        <p:nvSpPr>
          <p:cNvPr id="6554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1FE9D41-9B33-41CE-823E-F1BA1D337A12}" type="slidenum">
              <a:rPr lang="it-IT" altLang="it-IT" smtClean="0"/>
              <a:pPr/>
              <a:t>22</a:t>
            </a:fld>
            <a:endParaRPr lang="it-IT" altLang="it-IT" smtClean="0"/>
          </a:p>
        </p:txBody>
      </p:sp>
    </p:spTree>
    <p:extLst>
      <p:ext uri="{BB962C8B-B14F-4D97-AF65-F5344CB8AC3E}">
        <p14:creationId xmlns:p14="http://schemas.microsoft.com/office/powerpoint/2010/main" val="3514064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Scaffolding</a:t>
            </a:r>
            <a:endParaRPr lang="it-IT" dirty="0"/>
          </a:p>
        </p:txBody>
      </p:sp>
      <p:sp>
        <p:nvSpPr>
          <p:cNvPr id="4" name="Segnaposto numero diapositiva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Arial"/>
                <a:ea typeface="Arial"/>
                <a:cs typeface="Arial"/>
                <a:sym typeface="Arial"/>
              </a:rPr>
              <a:pPr marL="0" marR="0" lvl="0" indent="0" algn="r" rtl="0">
                <a:spcBef>
                  <a:spcPts val="0"/>
                </a:spcBef>
                <a:buSzPct val="25000"/>
                <a:buNone/>
              </a:pPr>
              <a:t>23</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26065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dirty="0" smtClean="0"/>
          </a:p>
          <a:p>
            <a:r>
              <a:rPr lang="en-GB" altLang="it-IT" dirty="0" smtClean="0"/>
              <a:t>Posters and illustrations can also be used for memory games. Memory games can revise different lexical items such as numbers, colours and clothes and also structures, such as the present continuous. They can be done orally or written, in pairs in teams as a competition or individually as a test. Here is an example: I’m going to show you a picture for 30 seconds and I want you to remember as much as possible about it. This picture is taken from </a:t>
            </a:r>
            <a:r>
              <a:rPr lang="en-GB" altLang="it-IT" u="sng" dirty="0" smtClean="0"/>
              <a:t>Pearson STARTERS practice tests plus</a:t>
            </a:r>
            <a:endParaRPr lang="it-IT" altLang="it-IT" dirty="0" smtClean="0"/>
          </a:p>
          <a:p>
            <a:pPr eaLnBrk="1" hangingPunct="1">
              <a:spcBef>
                <a:spcPct val="0"/>
              </a:spcBef>
            </a:pPr>
            <a:endParaRPr lang="it-IT" altLang="it-IT" dirty="0" smtClean="0"/>
          </a:p>
        </p:txBody>
      </p:sp>
      <p:sp>
        <p:nvSpPr>
          <p:cNvPr id="62468"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0FE7160-E1F6-416F-9FC0-54AD852F4F55}" type="slidenum">
              <a:rPr lang="it-IT" altLang="it-IT" smtClean="0">
                <a:latin typeface="Arial" panose="020B0604020202020204" pitchFamily="34" charset="0"/>
              </a:rPr>
              <a:pPr>
                <a:spcBef>
                  <a:spcPct val="0"/>
                </a:spcBef>
              </a:pPr>
              <a:t>24</a:t>
            </a:fld>
            <a:endParaRPr lang="it-IT" altLang="it-IT" smtClean="0">
              <a:latin typeface="Arial" panose="020B0604020202020204" pitchFamily="34" charset="0"/>
            </a:endParaRPr>
          </a:p>
        </p:txBody>
      </p:sp>
    </p:spTree>
    <p:extLst>
      <p:ext uri="{BB962C8B-B14F-4D97-AF65-F5344CB8AC3E}">
        <p14:creationId xmlns:p14="http://schemas.microsoft.com/office/powerpoint/2010/main" val="229368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dirty="0" smtClean="0"/>
          </a:p>
          <a:p>
            <a:r>
              <a:rPr lang="en-GB" altLang="it-IT" dirty="0" smtClean="0"/>
              <a:t>What can you remember from the picture?</a:t>
            </a:r>
            <a:endParaRPr lang="it-IT" altLang="it-IT" dirty="0" smtClean="0"/>
          </a:p>
          <a:p>
            <a:r>
              <a:rPr lang="en-US" altLang="it-IT" dirty="0" smtClean="0"/>
              <a:t>1. What animals are there? (mouse. Cat, dog, birds)</a:t>
            </a:r>
            <a:endParaRPr lang="it-IT" altLang="it-IT" dirty="0" smtClean="0"/>
          </a:p>
          <a:p>
            <a:r>
              <a:rPr lang="en-US" altLang="it-IT" dirty="0" smtClean="0"/>
              <a:t>2. What’s the weather like? (sunny)</a:t>
            </a:r>
            <a:endParaRPr lang="it-IT" altLang="it-IT" dirty="0" smtClean="0"/>
          </a:p>
          <a:p>
            <a:r>
              <a:rPr lang="en-US" altLang="it-IT" dirty="0" smtClean="0"/>
              <a:t>3. How many birds are there? (3)</a:t>
            </a:r>
            <a:endParaRPr lang="it-IT" altLang="it-IT" dirty="0" smtClean="0"/>
          </a:p>
          <a:p>
            <a:r>
              <a:rPr lang="en-US" altLang="it-IT" dirty="0" smtClean="0"/>
              <a:t>4. What is the man doing? (drinking)</a:t>
            </a:r>
            <a:endParaRPr lang="it-IT" altLang="it-IT" dirty="0" smtClean="0"/>
          </a:p>
          <a:p>
            <a:r>
              <a:rPr lang="en-US" altLang="it-IT" dirty="0" smtClean="0"/>
              <a:t>5. How many children are there? (3 boy, girl and baby)</a:t>
            </a:r>
            <a:endParaRPr lang="it-IT" altLang="it-IT" dirty="0" smtClean="0"/>
          </a:p>
          <a:p>
            <a:r>
              <a:rPr lang="en-US" altLang="it-IT" dirty="0" smtClean="0"/>
              <a:t>6.What </a:t>
            </a:r>
            <a:r>
              <a:rPr lang="en-US" altLang="it-IT" dirty="0" err="1" smtClean="0"/>
              <a:t>colour</a:t>
            </a:r>
            <a:r>
              <a:rPr lang="en-US" altLang="it-IT" dirty="0" smtClean="0"/>
              <a:t> is the car? (blue)</a:t>
            </a:r>
            <a:endParaRPr lang="it-IT" altLang="it-IT" dirty="0" smtClean="0"/>
          </a:p>
          <a:p>
            <a:r>
              <a:rPr lang="en-US" altLang="it-IT" dirty="0" smtClean="0"/>
              <a:t>7. What is the mother wearing? (green T-shirt , red trousers, yellow shoes)</a:t>
            </a:r>
            <a:endParaRPr lang="it-IT" altLang="it-IT" dirty="0" smtClean="0"/>
          </a:p>
          <a:p>
            <a:r>
              <a:rPr lang="en-US" altLang="it-IT" dirty="0" smtClean="0"/>
              <a:t>8. What is the baby doing? (sleeping)</a:t>
            </a:r>
            <a:endParaRPr lang="it-IT" altLang="it-IT" dirty="0" smtClean="0"/>
          </a:p>
          <a:p>
            <a:r>
              <a:rPr lang="en-US" altLang="it-IT" dirty="0" smtClean="0"/>
              <a:t> </a:t>
            </a:r>
            <a:endParaRPr lang="it-IT" altLang="it-IT" dirty="0" smtClean="0"/>
          </a:p>
          <a:p>
            <a:r>
              <a:rPr lang="en-GB" altLang="it-IT" dirty="0" smtClean="0"/>
              <a:t>All this language work originally came from just two posters and shows that the teacher doesn’t have to keep inventing and looking for new visual material but can reuse what s/he already has but in different ways.</a:t>
            </a:r>
            <a:endParaRPr lang="it-IT" altLang="it-IT" dirty="0" smtClean="0"/>
          </a:p>
          <a:p>
            <a:r>
              <a:rPr lang="en-GB" altLang="it-IT" dirty="0" smtClean="0"/>
              <a:t> </a:t>
            </a:r>
            <a:endParaRPr lang="it-IT" altLang="it-IT" dirty="0" smtClean="0"/>
          </a:p>
          <a:p>
            <a:r>
              <a:rPr lang="en-GB" altLang="it-IT" dirty="0" smtClean="0"/>
              <a:t> </a:t>
            </a:r>
            <a:endParaRPr lang="it-IT" altLang="it-IT" dirty="0" smtClean="0"/>
          </a:p>
        </p:txBody>
      </p:sp>
      <p:sp>
        <p:nvSpPr>
          <p:cNvPr id="64516"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B227DF7-4DB9-452C-BE07-4991197E7D27}" type="slidenum">
              <a:rPr lang="it-IT" altLang="it-IT" smtClean="0">
                <a:latin typeface="Arial" panose="020B0604020202020204" pitchFamily="34" charset="0"/>
              </a:rPr>
              <a:pPr>
                <a:spcBef>
                  <a:spcPct val="0"/>
                </a:spcBef>
              </a:pPr>
              <a:t>25</a:t>
            </a:fld>
            <a:endParaRPr lang="it-IT" altLang="it-IT" smtClean="0">
              <a:latin typeface="Arial" panose="020B0604020202020204" pitchFamily="34" charset="0"/>
            </a:endParaRPr>
          </a:p>
        </p:txBody>
      </p:sp>
    </p:spTree>
    <p:extLst>
      <p:ext uri="{BB962C8B-B14F-4D97-AF65-F5344CB8AC3E}">
        <p14:creationId xmlns:p14="http://schemas.microsoft.com/office/powerpoint/2010/main" val="23102311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1379" name="Segnaposto note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it-IT">
              <a:latin typeface="Calibri" charset="0"/>
            </a:endParaRPr>
          </a:p>
        </p:txBody>
      </p:sp>
      <p:sp>
        <p:nvSpPr>
          <p:cNvPr id="101380" name="Segnaposto numero diapositiva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4ABF231A-FCFB-3845-BB7E-DBCEA9CAA193}" type="slidenum">
              <a:rPr lang="it-IT">
                <a:latin typeface="Arial" charset="0"/>
              </a:rPr>
              <a:pPr/>
              <a:t>26</a:t>
            </a:fld>
            <a:endParaRPr lang="it-IT">
              <a:latin typeface="Arial" charset="0"/>
            </a:endParaRPr>
          </a:p>
        </p:txBody>
      </p:sp>
    </p:spTree>
    <p:extLst>
      <p:ext uri="{BB962C8B-B14F-4D97-AF65-F5344CB8AC3E}">
        <p14:creationId xmlns:p14="http://schemas.microsoft.com/office/powerpoint/2010/main" val="3382521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3427" name="Segnaposto note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it-IT">
              <a:latin typeface="Calibri" charset="0"/>
            </a:endParaRPr>
          </a:p>
        </p:txBody>
      </p:sp>
      <p:sp>
        <p:nvSpPr>
          <p:cNvPr id="103428" name="Segnaposto numero diapositiva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A57F2531-4150-3349-81BE-B34A8BDE4BF1}" type="slidenum">
              <a:rPr lang="it-IT">
                <a:latin typeface="Arial" charset="0"/>
              </a:rPr>
              <a:pPr/>
              <a:t>27</a:t>
            </a:fld>
            <a:endParaRPr lang="it-IT">
              <a:latin typeface="Arial" charset="0"/>
            </a:endParaRPr>
          </a:p>
        </p:txBody>
      </p:sp>
    </p:spTree>
    <p:extLst>
      <p:ext uri="{BB962C8B-B14F-4D97-AF65-F5344CB8AC3E}">
        <p14:creationId xmlns:p14="http://schemas.microsoft.com/office/powerpoint/2010/main" val="39315926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7763" name="Segnaposto note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lvl="0"/>
            <a:r>
              <a:rPr lang="en-US" sz="1200" b="0" i="0" u="none" strike="noStrike" kern="1200" cap="none" dirty="0" smtClean="0">
                <a:solidFill>
                  <a:schemeClr val="dk1"/>
                </a:solidFill>
                <a:effectLst/>
                <a:latin typeface="Arial"/>
                <a:ea typeface="Arial"/>
                <a:cs typeface="Arial"/>
                <a:sym typeface="Arial"/>
              </a:rPr>
              <a:t>One way that projects can be developed and structured is by starting from a central theme and then to explore what other curricular subjects and ideas can be related to this central theme. This can be represented on a mind map or web.</a:t>
            </a:r>
            <a:endParaRPr lang="it-IT" sz="1200" b="0" i="0" u="none" strike="noStrike" kern="1200" cap="none" dirty="0" smtClean="0">
              <a:solidFill>
                <a:schemeClr val="dk1"/>
              </a:solidFill>
              <a:effectLst/>
              <a:latin typeface="Arial"/>
              <a:ea typeface="Arial"/>
              <a:cs typeface="Arial"/>
              <a:sym typeface="Arial"/>
            </a:endParaRPr>
          </a:p>
          <a:p>
            <a:pPr lvl="0"/>
            <a:r>
              <a:rPr lang="en-US" sz="1200" b="0" i="0" u="none" strike="noStrike" kern="1200" cap="none" dirty="0" smtClean="0">
                <a:solidFill>
                  <a:schemeClr val="dk1"/>
                </a:solidFill>
                <a:effectLst/>
                <a:latin typeface="Arial"/>
                <a:ea typeface="Arial"/>
                <a:cs typeface="Arial"/>
                <a:sym typeface="Arial"/>
              </a:rPr>
              <a:t>So for example, in the 4</a:t>
            </a:r>
            <a:r>
              <a:rPr lang="en-US" sz="1200" b="0" i="0" u="none" strike="noStrike" kern="1200" cap="none" baseline="30000" dirty="0" smtClean="0">
                <a:solidFill>
                  <a:schemeClr val="dk1"/>
                </a:solidFill>
                <a:effectLst/>
                <a:latin typeface="Arial"/>
                <a:ea typeface="Arial"/>
                <a:cs typeface="Arial"/>
                <a:sym typeface="Arial"/>
              </a:rPr>
              <a:t>th</a:t>
            </a:r>
            <a:r>
              <a:rPr lang="en-US" sz="1200" b="0" i="0" u="none" strike="noStrike" kern="1200" cap="none" dirty="0" smtClean="0">
                <a:solidFill>
                  <a:schemeClr val="dk1"/>
                </a:solidFill>
                <a:effectLst/>
                <a:latin typeface="Arial"/>
                <a:ea typeface="Arial"/>
                <a:cs typeface="Arial"/>
                <a:sym typeface="Arial"/>
              </a:rPr>
              <a:t> or 5</a:t>
            </a:r>
            <a:r>
              <a:rPr lang="en-US" sz="1200" b="0" i="0" u="none" strike="noStrike" kern="1200" cap="none" baseline="30000" dirty="0" smtClean="0">
                <a:solidFill>
                  <a:schemeClr val="dk1"/>
                </a:solidFill>
                <a:effectLst/>
                <a:latin typeface="Arial"/>
                <a:ea typeface="Arial"/>
                <a:cs typeface="Arial"/>
                <a:sym typeface="Arial"/>
              </a:rPr>
              <a:t>th</a:t>
            </a:r>
            <a:r>
              <a:rPr lang="en-US" sz="1200" b="0" i="0" u="none" strike="noStrike" kern="1200" cap="none" dirty="0" smtClean="0">
                <a:solidFill>
                  <a:schemeClr val="dk1"/>
                </a:solidFill>
                <a:effectLst/>
                <a:latin typeface="Arial"/>
                <a:ea typeface="Arial"/>
                <a:cs typeface="Arial"/>
                <a:sym typeface="Arial"/>
              </a:rPr>
              <a:t> year children may study the Ancient Romans in their Italian History lessons. </a:t>
            </a:r>
            <a:endParaRPr lang="it-IT" sz="1200" b="0" i="0" u="none" strike="noStrike" kern="1200" cap="none" dirty="0" smtClean="0">
              <a:solidFill>
                <a:schemeClr val="dk1"/>
              </a:solidFill>
              <a:effectLst/>
              <a:latin typeface="Arial"/>
              <a:ea typeface="Arial"/>
              <a:cs typeface="Arial"/>
              <a:sym typeface="Arial"/>
            </a:endParaRPr>
          </a:p>
          <a:p>
            <a:pPr lvl="0"/>
            <a:r>
              <a:rPr lang="en-US" sz="1200" b="0" i="0" u="none" strike="noStrike" kern="1200" cap="none" dirty="0" smtClean="0">
                <a:solidFill>
                  <a:schemeClr val="dk1"/>
                </a:solidFill>
                <a:effectLst/>
                <a:latin typeface="Arial"/>
                <a:ea typeface="Arial"/>
                <a:cs typeface="Arial"/>
                <a:sym typeface="Arial"/>
              </a:rPr>
              <a:t>We can take this as our central theme for an English project and also see how we can bring in other curricular subjects. </a:t>
            </a:r>
            <a:endParaRPr lang="it-IT" sz="1200" b="0" i="0" u="none" strike="noStrike" kern="1200" cap="none" dirty="0" smtClean="0">
              <a:solidFill>
                <a:schemeClr val="dk1"/>
              </a:solidFill>
              <a:effectLst/>
              <a:latin typeface="Arial"/>
              <a:ea typeface="Arial"/>
              <a:cs typeface="Arial"/>
              <a:sym typeface="Arial"/>
            </a:endParaRPr>
          </a:p>
          <a:p>
            <a:pPr lvl="0"/>
            <a:r>
              <a:rPr lang="en-US" sz="1200" b="0" i="0" u="none" strike="noStrike" kern="1200" cap="none" dirty="0" smtClean="0">
                <a:solidFill>
                  <a:schemeClr val="dk1"/>
                </a:solidFill>
                <a:effectLst/>
                <a:latin typeface="Arial"/>
                <a:ea typeface="Arial"/>
                <a:cs typeface="Arial"/>
                <a:sym typeface="Arial"/>
              </a:rPr>
              <a:t>These are just some ideas – I’m sure you have many more.</a:t>
            </a:r>
            <a:endParaRPr lang="it-IT" sz="1200" b="0" i="0" u="none" strike="noStrike" kern="1200" cap="none" dirty="0" smtClean="0">
              <a:solidFill>
                <a:schemeClr val="dk1"/>
              </a:solidFill>
              <a:effectLst/>
              <a:latin typeface="Arial"/>
              <a:ea typeface="Arial"/>
              <a:cs typeface="Arial"/>
              <a:sym typeface="Arial"/>
            </a:endParaRPr>
          </a:p>
          <a:p>
            <a:pPr lvl="0"/>
            <a:endParaRPr lang="it-IT" sz="1200" b="0" i="0" u="none" strike="noStrike" kern="1200" cap="none" dirty="0" smtClean="0">
              <a:solidFill>
                <a:schemeClr val="dk1"/>
              </a:solidFill>
              <a:effectLst/>
              <a:latin typeface="Arial"/>
              <a:ea typeface="Arial"/>
              <a:cs typeface="Arial"/>
              <a:sym typeface="Arial"/>
            </a:endParaRPr>
          </a:p>
          <a:p>
            <a:pPr lvl="0"/>
            <a:r>
              <a:rPr lang="en-US" sz="1200" b="0" i="0" u="none" strike="noStrike" kern="1200" cap="none" dirty="0" smtClean="0">
                <a:solidFill>
                  <a:schemeClr val="dk1"/>
                </a:solidFill>
                <a:effectLst/>
                <a:latin typeface="Arial"/>
                <a:ea typeface="Arial"/>
                <a:cs typeface="Arial"/>
                <a:sym typeface="Arial"/>
              </a:rPr>
              <a:t>This could be a way of approaching CLIL particularly </a:t>
            </a:r>
            <a:r>
              <a:rPr lang="en-US" sz="1200" b="0" i="0" u="none" strike="noStrike" kern="1200" cap="none" dirty="0" err="1" smtClean="0">
                <a:solidFill>
                  <a:schemeClr val="dk1"/>
                </a:solidFill>
                <a:effectLst/>
                <a:latin typeface="Arial"/>
                <a:ea typeface="Arial"/>
                <a:cs typeface="Arial"/>
                <a:sym typeface="Arial"/>
              </a:rPr>
              <a:t>favourable</a:t>
            </a:r>
            <a:r>
              <a:rPr lang="en-US" sz="1200" b="0" i="0" u="none" strike="noStrike" kern="1200" cap="none" dirty="0" smtClean="0">
                <a:solidFill>
                  <a:schemeClr val="dk1"/>
                </a:solidFill>
                <a:effectLst/>
                <a:latin typeface="Arial"/>
                <a:ea typeface="Arial"/>
                <a:cs typeface="Arial"/>
                <a:sym typeface="Arial"/>
              </a:rPr>
              <a:t> to the teacher who not only teaches English but also history, science or geography for example. These teachers will already have the content knowledge at their finger tips.</a:t>
            </a:r>
            <a:endParaRPr lang="it-IT" sz="1200" b="0" i="0" u="none" strike="noStrike" kern="1200" cap="none" dirty="0" smtClean="0">
              <a:solidFill>
                <a:schemeClr val="dk1"/>
              </a:solidFill>
              <a:effectLst/>
              <a:latin typeface="Arial"/>
              <a:ea typeface="Arial"/>
              <a:cs typeface="Arial"/>
              <a:sym typeface="Arial"/>
            </a:endParaRPr>
          </a:p>
          <a:p>
            <a:pPr lvl="0"/>
            <a:endParaRPr lang="en-US" sz="1200" b="0" i="0" u="none" strike="noStrike" kern="1200" cap="none" dirty="0" smtClean="0">
              <a:solidFill>
                <a:schemeClr val="dk1"/>
              </a:solidFill>
              <a:effectLst/>
              <a:latin typeface="Arial"/>
              <a:ea typeface="Arial"/>
              <a:cs typeface="Arial"/>
              <a:sym typeface="Arial"/>
            </a:endParaRPr>
          </a:p>
          <a:p>
            <a:pPr lvl="0"/>
            <a:endParaRPr lang="en-US" sz="1200" b="0" i="0" u="none" strike="noStrike" kern="1200" cap="none" dirty="0" smtClean="0">
              <a:solidFill>
                <a:schemeClr val="dk1"/>
              </a:solidFill>
              <a:effectLst/>
              <a:latin typeface="Arial"/>
              <a:ea typeface="Arial"/>
              <a:cs typeface="Arial"/>
              <a:sym typeface="Arial"/>
            </a:endParaRPr>
          </a:p>
          <a:p>
            <a:pPr lvl="0"/>
            <a:r>
              <a:rPr lang="en-US" sz="1200" b="0" i="0" u="none" strike="noStrike" kern="1200" cap="none" dirty="0" smtClean="0">
                <a:solidFill>
                  <a:schemeClr val="dk1"/>
                </a:solidFill>
                <a:effectLst/>
                <a:latin typeface="Arial"/>
                <a:ea typeface="Arial"/>
                <a:cs typeface="Arial"/>
                <a:sym typeface="Arial"/>
              </a:rPr>
              <a:t>CLIL is an inclusive way of teaching,</a:t>
            </a:r>
            <a:r>
              <a:rPr lang="en-US" sz="1200" b="0" i="0" u="none" strike="noStrike" kern="1200" cap="none" baseline="0" dirty="0" smtClean="0">
                <a:solidFill>
                  <a:schemeClr val="dk1"/>
                </a:solidFill>
                <a:effectLst/>
                <a:latin typeface="Arial"/>
                <a:ea typeface="Arial"/>
                <a:cs typeface="Arial"/>
                <a:sym typeface="Arial"/>
              </a:rPr>
              <a:t> </a:t>
            </a:r>
            <a:r>
              <a:rPr lang="en-US" sz="1200" b="0" i="0" u="none" strike="noStrike" kern="1200" cap="none" baseline="0" dirty="0" err="1" smtClean="0">
                <a:solidFill>
                  <a:schemeClr val="dk1"/>
                </a:solidFill>
                <a:effectLst/>
                <a:latin typeface="Arial"/>
                <a:ea typeface="Arial"/>
                <a:cs typeface="Arial"/>
                <a:sym typeface="Arial"/>
              </a:rPr>
              <a:t>buiis</a:t>
            </a:r>
            <a:r>
              <a:rPr lang="en-US" sz="1200" b="0" i="0" u="none" strike="noStrike" kern="1200" cap="none" baseline="0" dirty="0" smtClean="0">
                <a:solidFill>
                  <a:schemeClr val="dk1"/>
                </a:solidFill>
                <a:effectLst/>
                <a:latin typeface="Arial"/>
                <a:ea typeface="Arial"/>
                <a:cs typeface="Arial"/>
                <a:sym typeface="Arial"/>
              </a:rPr>
              <a:t> </a:t>
            </a:r>
            <a:r>
              <a:rPr lang="en-US" sz="1200" b="0" i="0" u="none" strike="noStrike" kern="1200" cap="none" baseline="0" dirty="0" err="1" smtClean="0">
                <a:solidFill>
                  <a:schemeClr val="dk1"/>
                </a:solidFill>
                <a:effectLst/>
                <a:latin typeface="Arial"/>
                <a:ea typeface="Arial"/>
                <a:cs typeface="Arial"/>
                <a:sym typeface="Arial"/>
              </a:rPr>
              <a:t>ablding</a:t>
            </a:r>
            <a:r>
              <a:rPr lang="en-US" sz="1200" b="0" i="0" u="none" strike="noStrike" kern="1200" cap="none" baseline="0" dirty="0" smtClean="0">
                <a:solidFill>
                  <a:schemeClr val="dk1"/>
                </a:solidFill>
                <a:effectLst/>
                <a:latin typeface="Arial"/>
                <a:ea typeface="Arial"/>
                <a:cs typeface="Arial"/>
                <a:sym typeface="Arial"/>
              </a:rPr>
              <a:t> information through project work. Catering for all.  Including </a:t>
            </a:r>
            <a:r>
              <a:rPr lang="en-US" sz="1200" b="0" i="0" u="none" strike="noStrike" kern="1200" cap="none" baseline="0" dirty="0" err="1" smtClean="0">
                <a:solidFill>
                  <a:schemeClr val="dk1"/>
                </a:solidFill>
                <a:effectLst/>
                <a:latin typeface="Arial"/>
                <a:ea typeface="Arial"/>
                <a:cs typeface="Arial"/>
                <a:sym typeface="Arial"/>
              </a:rPr>
              <a:t>everone</a:t>
            </a:r>
            <a:r>
              <a:rPr lang="en-US" sz="1200" b="0" i="0" u="none" strike="noStrike" kern="1200" cap="none" baseline="0" dirty="0" smtClean="0">
                <a:solidFill>
                  <a:schemeClr val="dk1"/>
                </a:solidFill>
                <a:effectLst/>
                <a:latin typeface="Arial"/>
                <a:ea typeface="Arial"/>
                <a:cs typeface="Arial"/>
                <a:sym typeface="Arial"/>
              </a:rPr>
              <a:t>, taking pressure off </a:t>
            </a:r>
            <a:r>
              <a:rPr lang="en-US" sz="1200" b="0" i="0" u="none" strike="noStrike" kern="1200" cap="none" baseline="0" dirty="0" err="1" smtClean="0">
                <a:solidFill>
                  <a:schemeClr val="dk1"/>
                </a:solidFill>
                <a:effectLst/>
                <a:latin typeface="Arial"/>
                <a:ea typeface="Arial"/>
                <a:cs typeface="Arial"/>
                <a:sym typeface="Arial"/>
              </a:rPr>
              <a:t>ss</a:t>
            </a:r>
            <a:r>
              <a:rPr lang="en-US" sz="1200" b="0" i="0" u="none" strike="noStrike" kern="1200" cap="none" baseline="0" dirty="0" smtClean="0">
                <a:solidFill>
                  <a:schemeClr val="dk1"/>
                </a:solidFill>
                <a:effectLst/>
                <a:latin typeface="Arial"/>
                <a:ea typeface="Arial"/>
                <a:cs typeface="Arial"/>
                <a:sym typeface="Arial"/>
              </a:rPr>
              <a:t> who cannot learn through rules and learning and consolidating concepts-curricular subjects-there is something for all – </a:t>
            </a:r>
            <a:r>
              <a:rPr lang="en-US" sz="1200" b="0" i="0" u="none" strike="noStrike" kern="1200" cap="none" baseline="0" dirty="0" err="1" smtClean="0">
                <a:solidFill>
                  <a:schemeClr val="dk1"/>
                </a:solidFill>
                <a:effectLst/>
                <a:latin typeface="Arial"/>
                <a:ea typeface="Arial"/>
                <a:cs typeface="Arial"/>
                <a:sym typeface="Arial"/>
              </a:rPr>
              <a:t>ss</a:t>
            </a:r>
            <a:r>
              <a:rPr lang="en-US" sz="1200" b="0" i="0" u="none" strike="noStrike" kern="1200" cap="none" baseline="0" dirty="0" smtClean="0">
                <a:solidFill>
                  <a:schemeClr val="dk1"/>
                </a:solidFill>
                <a:effectLst/>
                <a:latin typeface="Arial"/>
                <a:ea typeface="Arial"/>
                <a:cs typeface="Arial"/>
                <a:sym typeface="Arial"/>
              </a:rPr>
              <a:t> learn about roman times</a:t>
            </a:r>
            <a:endParaRPr lang="en-US" sz="1200" b="0" i="0" u="none" strike="noStrike" kern="1200" cap="none" dirty="0" smtClean="0">
              <a:solidFill>
                <a:schemeClr val="dk1"/>
              </a:solidFill>
              <a:effectLst/>
              <a:latin typeface="Arial"/>
              <a:ea typeface="Arial"/>
              <a:cs typeface="Arial"/>
              <a:sym typeface="Arial"/>
            </a:endParaRPr>
          </a:p>
          <a:p>
            <a:pPr lvl="0"/>
            <a:endParaRPr lang="en-US" sz="1200" b="0" i="0" u="none" strike="noStrike" kern="1200" cap="none" dirty="0" smtClean="0">
              <a:solidFill>
                <a:schemeClr val="dk1"/>
              </a:solidFill>
              <a:effectLst/>
              <a:latin typeface="Arial"/>
              <a:ea typeface="Arial"/>
              <a:cs typeface="Arial"/>
              <a:sym typeface="Arial"/>
            </a:endParaRPr>
          </a:p>
          <a:p>
            <a:pPr lvl="0"/>
            <a:r>
              <a:rPr lang="en-US" sz="1200" b="0" i="0" u="none" strike="noStrike" kern="1200" cap="none" dirty="0" smtClean="0">
                <a:solidFill>
                  <a:schemeClr val="dk1"/>
                </a:solidFill>
                <a:effectLst/>
                <a:latin typeface="Arial"/>
                <a:ea typeface="Arial"/>
                <a:cs typeface="Arial"/>
                <a:sym typeface="Arial"/>
              </a:rPr>
              <a:t>One way that projects can be developed and structured is by starting from a central theme and then to explore what other curricular subjects and ideas can be related to this central theme. This can be represented on a mind map or web.</a:t>
            </a:r>
            <a:endParaRPr lang="it-IT" sz="1200" b="0" i="0" u="none" strike="noStrike" kern="1200" cap="none" dirty="0" smtClean="0">
              <a:solidFill>
                <a:schemeClr val="dk1"/>
              </a:solidFill>
              <a:effectLst/>
              <a:latin typeface="Arial"/>
              <a:ea typeface="Arial"/>
              <a:cs typeface="Arial"/>
              <a:sym typeface="Arial"/>
            </a:endParaRPr>
          </a:p>
          <a:p>
            <a:pPr lvl="0"/>
            <a:r>
              <a:rPr lang="en-US" sz="1200" b="0" i="0" u="none" strike="noStrike" kern="1200" cap="none" dirty="0" smtClean="0">
                <a:solidFill>
                  <a:schemeClr val="dk1"/>
                </a:solidFill>
                <a:effectLst/>
                <a:latin typeface="Arial"/>
                <a:ea typeface="Arial"/>
                <a:cs typeface="Arial"/>
                <a:sym typeface="Arial"/>
              </a:rPr>
              <a:t>So for example, in the 4</a:t>
            </a:r>
            <a:r>
              <a:rPr lang="en-US" sz="1200" b="0" i="0" u="none" strike="noStrike" kern="1200" cap="none" baseline="30000" dirty="0" smtClean="0">
                <a:solidFill>
                  <a:schemeClr val="dk1"/>
                </a:solidFill>
                <a:effectLst/>
                <a:latin typeface="Arial"/>
                <a:ea typeface="Arial"/>
                <a:cs typeface="Arial"/>
                <a:sym typeface="Arial"/>
              </a:rPr>
              <a:t>th</a:t>
            </a:r>
            <a:r>
              <a:rPr lang="en-US" sz="1200" b="0" i="0" u="none" strike="noStrike" kern="1200" cap="none" dirty="0" smtClean="0">
                <a:solidFill>
                  <a:schemeClr val="dk1"/>
                </a:solidFill>
                <a:effectLst/>
                <a:latin typeface="Arial"/>
                <a:ea typeface="Arial"/>
                <a:cs typeface="Arial"/>
                <a:sym typeface="Arial"/>
              </a:rPr>
              <a:t> or 5</a:t>
            </a:r>
            <a:r>
              <a:rPr lang="en-US" sz="1200" b="0" i="0" u="none" strike="noStrike" kern="1200" cap="none" baseline="30000" dirty="0" smtClean="0">
                <a:solidFill>
                  <a:schemeClr val="dk1"/>
                </a:solidFill>
                <a:effectLst/>
                <a:latin typeface="Arial"/>
                <a:ea typeface="Arial"/>
                <a:cs typeface="Arial"/>
                <a:sym typeface="Arial"/>
              </a:rPr>
              <a:t>th</a:t>
            </a:r>
            <a:r>
              <a:rPr lang="en-US" sz="1200" b="0" i="0" u="none" strike="noStrike" kern="1200" cap="none" dirty="0" smtClean="0">
                <a:solidFill>
                  <a:schemeClr val="dk1"/>
                </a:solidFill>
                <a:effectLst/>
                <a:latin typeface="Arial"/>
                <a:ea typeface="Arial"/>
                <a:cs typeface="Arial"/>
                <a:sym typeface="Arial"/>
              </a:rPr>
              <a:t> year children may study the Ancient Romans in their Italian History lessons. </a:t>
            </a:r>
            <a:endParaRPr lang="it-IT" sz="1200" b="0" i="0" u="none" strike="noStrike" kern="1200" cap="none" dirty="0" smtClean="0">
              <a:solidFill>
                <a:schemeClr val="dk1"/>
              </a:solidFill>
              <a:effectLst/>
              <a:latin typeface="Arial"/>
              <a:ea typeface="Arial"/>
              <a:cs typeface="Arial"/>
              <a:sym typeface="Arial"/>
            </a:endParaRPr>
          </a:p>
          <a:p>
            <a:pPr lvl="0"/>
            <a:r>
              <a:rPr lang="en-US" sz="1200" b="0" i="0" u="none" strike="noStrike" kern="1200" cap="none" dirty="0" smtClean="0">
                <a:solidFill>
                  <a:schemeClr val="dk1"/>
                </a:solidFill>
                <a:effectLst/>
                <a:latin typeface="Arial"/>
                <a:ea typeface="Arial"/>
                <a:cs typeface="Arial"/>
                <a:sym typeface="Arial"/>
              </a:rPr>
              <a:t>We can take this as our central theme for an English project and also see how we can bring in other curricular subjects. </a:t>
            </a:r>
            <a:endParaRPr lang="it-IT" sz="1200" b="0" i="0" u="none" strike="noStrike" kern="1200" cap="none" dirty="0" smtClean="0">
              <a:solidFill>
                <a:schemeClr val="dk1"/>
              </a:solidFill>
              <a:effectLst/>
              <a:latin typeface="Arial"/>
              <a:ea typeface="Arial"/>
              <a:cs typeface="Arial"/>
              <a:sym typeface="Arial"/>
            </a:endParaRPr>
          </a:p>
          <a:p>
            <a:pPr lvl="0"/>
            <a:r>
              <a:rPr lang="en-US" sz="1200" b="0" i="0" u="none" strike="noStrike" kern="1200" cap="none" dirty="0" smtClean="0">
                <a:solidFill>
                  <a:schemeClr val="dk1"/>
                </a:solidFill>
                <a:effectLst/>
                <a:latin typeface="Arial"/>
                <a:ea typeface="Arial"/>
                <a:cs typeface="Arial"/>
                <a:sym typeface="Arial"/>
              </a:rPr>
              <a:t>These are just some ideas – I’m sure you have many more.</a:t>
            </a:r>
            <a:endParaRPr lang="it-IT" sz="1200" b="0" i="0" u="none" strike="noStrike" kern="1200" cap="none" dirty="0" smtClean="0">
              <a:solidFill>
                <a:schemeClr val="dk1"/>
              </a:solidFill>
              <a:effectLst/>
              <a:latin typeface="Arial"/>
              <a:ea typeface="Arial"/>
              <a:cs typeface="Arial"/>
              <a:sym typeface="Arial"/>
            </a:endParaRPr>
          </a:p>
          <a:p>
            <a:pPr lvl="0"/>
            <a:endParaRPr lang="it-IT" sz="1200" b="0" i="0" u="none" strike="noStrike" kern="1200" cap="none" dirty="0" smtClean="0">
              <a:solidFill>
                <a:schemeClr val="dk1"/>
              </a:solidFill>
              <a:effectLst/>
              <a:latin typeface="Arial"/>
              <a:ea typeface="Arial"/>
              <a:cs typeface="Arial"/>
              <a:sym typeface="Arial"/>
            </a:endParaRPr>
          </a:p>
          <a:p>
            <a:pPr lvl="0"/>
            <a:r>
              <a:rPr lang="en-US" sz="1200" b="0" i="0" u="none" strike="noStrike" kern="1200" cap="none" dirty="0" smtClean="0">
                <a:solidFill>
                  <a:schemeClr val="dk1"/>
                </a:solidFill>
                <a:effectLst/>
                <a:latin typeface="Arial"/>
                <a:ea typeface="Arial"/>
                <a:cs typeface="Arial"/>
                <a:sym typeface="Arial"/>
              </a:rPr>
              <a:t>This could be a way of approaching CLIL particularly </a:t>
            </a:r>
            <a:r>
              <a:rPr lang="en-US" sz="1200" b="0" i="0" u="none" strike="noStrike" kern="1200" cap="none" dirty="0" err="1" smtClean="0">
                <a:solidFill>
                  <a:schemeClr val="dk1"/>
                </a:solidFill>
                <a:effectLst/>
                <a:latin typeface="Arial"/>
                <a:ea typeface="Arial"/>
                <a:cs typeface="Arial"/>
                <a:sym typeface="Arial"/>
              </a:rPr>
              <a:t>favourable</a:t>
            </a:r>
            <a:r>
              <a:rPr lang="en-US" sz="1200" b="0" i="0" u="none" strike="noStrike" kern="1200" cap="none" dirty="0" smtClean="0">
                <a:solidFill>
                  <a:schemeClr val="dk1"/>
                </a:solidFill>
                <a:effectLst/>
                <a:latin typeface="Arial"/>
                <a:ea typeface="Arial"/>
                <a:cs typeface="Arial"/>
                <a:sym typeface="Arial"/>
              </a:rPr>
              <a:t> to the teacher who not only teaches English but also history, science or geography for example. These teachers will already have the content knowledge at their finger tips.</a:t>
            </a:r>
            <a:endParaRPr lang="it-IT" sz="1200" b="0" i="0" u="none" strike="noStrike" kern="1200" cap="none" dirty="0" smtClean="0">
              <a:solidFill>
                <a:schemeClr val="dk1"/>
              </a:solidFill>
              <a:effectLst/>
              <a:latin typeface="Arial"/>
              <a:ea typeface="Arial"/>
              <a:cs typeface="Arial"/>
              <a:sym typeface="Arial"/>
            </a:endParaRPr>
          </a:p>
          <a:p>
            <a:endParaRPr lang="it-IT" dirty="0">
              <a:latin typeface="Calibri" charset="0"/>
            </a:endParaRPr>
          </a:p>
        </p:txBody>
      </p:sp>
      <p:sp>
        <p:nvSpPr>
          <p:cNvPr id="117764" name="Segnaposto numero diapositiva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A6E12AD1-616A-3B45-966B-5B33D481BD1F}" type="slidenum">
              <a:rPr lang="it-IT">
                <a:latin typeface="Arial" charset="0"/>
              </a:rPr>
              <a:pPr/>
              <a:t>28</a:t>
            </a:fld>
            <a:endParaRPr lang="it-IT">
              <a:latin typeface="Arial" charset="0"/>
            </a:endParaRPr>
          </a:p>
        </p:txBody>
      </p:sp>
    </p:spTree>
    <p:extLst>
      <p:ext uri="{BB962C8B-B14F-4D97-AF65-F5344CB8AC3E}">
        <p14:creationId xmlns:p14="http://schemas.microsoft.com/office/powerpoint/2010/main" val="35058142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2099" name="Segnaposto note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lvl="0"/>
            <a:r>
              <a:rPr lang="en-US" sz="1200" b="0" i="0" u="none" strike="noStrike" kern="1200" cap="none" dirty="0" smtClean="0">
                <a:solidFill>
                  <a:schemeClr val="dk1"/>
                </a:solidFill>
                <a:effectLst/>
                <a:latin typeface="Arial"/>
                <a:ea typeface="Arial"/>
                <a:cs typeface="Arial"/>
                <a:sym typeface="Arial"/>
              </a:rPr>
              <a:t>First let’s get students to predict the story. This will help them greatly in comprehension when they read it for the first time </a:t>
            </a:r>
            <a:endParaRPr lang="it-IT" sz="1200" b="0" i="0" u="none" strike="noStrike" kern="1200" cap="none" dirty="0" smtClean="0">
              <a:solidFill>
                <a:schemeClr val="dk1"/>
              </a:solidFill>
              <a:effectLst/>
              <a:latin typeface="Arial"/>
              <a:ea typeface="Arial"/>
              <a:cs typeface="Arial"/>
              <a:sym typeface="Arial"/>
            </a:endParaRPr>
          </a:p>
          <a:p>
            <a:pPr lvl="0"/>
            <a:r>
              <a:rPr lang="en-US" sz="1200" b="0" i="0" u="none" strike="noStrike" kern="1200" cap="none" dirty="0" smtClean="0">
                <a:solidFill>
                  <a:schemeClr val="dk1"/>
                </a:solidFill>
                <a:effectLst/>
                <a:latin typeface="Arial"/>
                <a:ea typeface="Arial"/>
                <a:cs typeface="Arial"/>
                <a:sym typeface="Arial"/>
              </a:rPr>
              <a:t>and is also a way to introduce key vocabulary</a:t>
            </a:r>
            <a:endParaRPr lang="it-IT" sz="1200" b="0" i="0" u="none" strike="noStrike" kern="1200" cap="none" dirty="0" smtClean="0">
              <a:solidFill>
                <a:schemeClr val="dk1"/>
              </a:solidFill>
              <a:effectLst/>
              <a:latin typeface="Arial"/>
              <a:ea typeface="Arial"/>
              <a:cs typeface="Arial"/>
              <a:sym typeface="Arial"/>
            </a:endParaRPr>
          </a:p>
          <a:p>
            <a:pPr lvl="0"/>
            <a:r>
              <a:rPr lang="en-US" sz="1200" b="0" i="0" u="none" strike="noStrike" kern="1200" cap="none" dirty="0" smtClean="0">
                <a:solidFill>
                  <a:schemeClr val="dk1"/>
                </a:solidFill>
                <a:effectLst/>
                <a:latin typeface="Arial"/>
                <a:ea typeface="Arial"/>
                <a:cs typeface="Arial"/>
                <a:sym typeface="Arial"/>
              </a:rPr>
              <a:t>TRAINER : Ask teachers to predict what they think the story will be about</a:t>
            </a:r>
            <a:endParaRPr lang="it-IT" sz="1200" b="0" i="0" u="none" strike="noStrike" kern="1200" cap="none" dirty="0" smtClean="0">
              <a:solidFill>
                <a:schemeClr val="dk1"/>
              </a:solidFill>
              <a:effectLst/>
              <a:latin typeface="Arial"/>
              <a:ea typeface="Arial"/>
              <a:cs typeface="Arial"/>
              <a:sym typeface="Arial"/>
            </a:endParaRPr>
          </a:p>
          <a:p>
            <a:endParaRPr lang="it-IT" dirty="0">
              <a:latin typeface="Calibri" charset="0"/>
            </a:endParaRPr>
          </a:p>
        </p:txBody>
      </p:sp>
      <p:sp>
        <p:nvSpPr>
          <p:cNvPr id="132100" name="Segnaposto numero diapositiva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00FE7D69-1855-0C42-A7F2-BBA271E7998F}" type="slidenum">
              <a:rPr lang="it-IT">
                <a:latin typeface="Arial" charset="0"/>
              </a:rPr>
              <a:pPr/>
              <a:t>29</a:t>
            </a:fld>
            <a:endParaRPr lang="it-IT">
              <a:latin typeface="Arial" charset="0"/>
            </a:endParaRPr>
          </a:p>
        </p:txBody>
      </p:sp>
    </p:spTree>
    <p:extLst>
      <p:ext uri="{BB962C8B-B14F-4D97-AF65-F5344CB8AC3E}">
        <p14:creationId xmlns:p14="http://schemas.microsoft.com/office/powerpoint/2010/main" val="27986371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4147" name="Segnaposto note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lvl="0"/>
            <a:endParaRPr lang="en-US" sz="1200" b="0" i="0" u="none" strike="noStrike" kern="1200" cap="none" dirty="0" smtClean="0">
              <a:solidFill>
                <a:schemeClr val="dk1"/>
              </a:solidFill>
              <a:effectLst/>
              <a:latin typeface="Arial"/>
              <a:ea typeface="Arial"/>
              <a:cs typeface="Arial"/>
              <a:sym typeface="Arial"/>
            </a:endParaRPr>
          </a:p>
          <a:p>
            <a:pPr lvl="0"/>
            <a:endParaRPr lang="en-US" sz="1200" b="0" i="0" u="none" strike="noStrike" kern="1200" cap="none" dirty="0" smtClean="0">
              <a:solidFill>
                <a:schemeClr val="dk1"/>
              </a:solidFill>
              <a:effectLst/>
              <a:latin typeface="Arial"/>
              <a:ea typeface="Arial"/>
              <a:cs typeface="Arial"/>
              <a:sym typeface="Arial"/>
            </a:endParaRPr>
          </a:p>
          <a:p>
            <a:pPr lvl="0"/>
            <a:endParaRPr lang="en-US" sz="1200" b="0" i="0" u="none" strike="noStrike" kern="1200" cap="none" dirty="0" smtClean="0">
              <a:solidFill>
                <a:schemeClr val="dk1"/>
              </a:solidFill>
              <a:effectLst/>
              <a:latin typeface="Arial"/>
              <a:ea typeface="Arial"/>
              <a:cs typeface="Arial"/>
              <a:sym typeface="Arial"/>
            </a:endParaRPr>
          </a:p>
          <a:p>
            <a:pPr lvl="0"/>
            <a:endParaRPr lang="en-US" sz="1200" b="0" i="0" u="none" strike="noStrike" kern="1200" cap="none" dirty="0" smtClean="0">
              <a:solidFill>
                <a:schemeClr val="dk1"/>
              </a:solidFill>
              <a:effectLst/>
              <a:latin typeface="Arial"/>
              <a:ea typeface="Arial"/>
              <a:cs typeface="Arial"/>
              <a:sym typeface="Arial"/>
            </a:endParaRPr>
          </a:p>
          <a:p>
            <a:pPr lvl="0"/>
            <a:endParaRPr lang="en-US" sz="1200" b="0" i="0" u="none" strike="noStrike" kern="1200" cap="none" dirty="0" smtClean="0">
              <a:solidFill>
                <a:schemeClr val="dk1"/>
              </a:solidFill>
              <a:effectLst/>
              <a:latin typeface="Arial"/>
              <a:ea typeface="Arial"/>
              <a:cs typeface="Arial"/>
              <a:sym typeface="Arial"/>
            </a:endParaRPr>
          </a:p>
          <a:p>
            <a:pPr lvl="0"/>
            <a:r>
              <a:rPr lang="en-US" sz="1200" b="0" i="0" u="none" strike="noStrike" kern="1200" cap="none" dirty="0" smtClean="0">
                <a:solidFill>
                  <a:schemeClr val="dk1"/>
                </a:solidFill>
                <a:effectLst/>
                <a:latin typeface="Arial"/>
                <a:ea typeface="Arial"/>
                <a:cs typeface="Arial"/>
                <a:sym typeface="Arial"/>
              </a:rPr>
              <a:t>It’s important not to forget drama when doing project work. Drama is a great way to implement the VAK (visual, auditory and </a:t>
            </a:r>
            <a:r>
              <a:rPr lang="en-US" sz="1200" b="0" i="0" u="none" strike="noStrike" kern="1200" cap="none" dirty="0" err="1" smtClean="0">
                <a:solidFill>
                  <a:schemeClr val="dk1"/>
                </a:solidFill>
                <a:effectLst/>
                <a:latin typeface="Arial"/>
                <a:ea typeface="Arial"/>
                <a:cs typeface="Arial"/>
                <a:sym typeface="Arial"/>
              </a:rPr>
              <a:t>kinaesthetic</a:t>
            </a:r>
            <a:r>
              <a:rPr lang="en-US" sz="1200" b="0" i="0" u="none" strike="noStrike" kern="1200" cap="none" dirty="0" smtClean="0">
                <a:solidFill>
                  <a:schemeClr val="dk1"/>
                </a:solidFill>
                <a:effectLst/>
                <a:latin typeface="Arial"/>
                <a:ea typeface="Arial"/>
                <a:cs typeface="Arial"/>
                <a:sym typeface="Arial"/>
              </a:rPr>
              <a:t>) model for learning. </a:t>
            </a:r>
            <a:endParaRPr lang="it-IT" sz="1200" b="0" i="0" u="none" strike="noStrike" kern="1200" cap="none" dirty="0" smtClean="0">
              <a:solidFill>
                <a:schemeClr val="dk1"/>
              </a:solidFill>
              <a:effectLst/>
              <a:latin typeface="Arial"/>
              <a:ea typeface="Arial"/>
              <a:cs typeface="Arial"/>
              <a:sym typeface="Arial"/>
            </a:endParaRPr>
          </a:p>
          <a:p>
            <a:pPr lvl="0"/>
            <a:r>
              <a:rPr lang="en-US" sz="1200" b="0" i="0" u="none" strike="noStrike" kern="1200" cap="none" dirty="0" smtClean="0">
                <a:solidFill>
                  <a:schemeClr val="dk1"/>
                </a:solidFill>
                <a:effectLst/>
                <a:latin typeface="Arial"/>
                <a:ea typeface="Arial"/>
                <a:cs typeface="Arial"/>
                <a:sym typeface="Arial"/>
              </a:rPr>
              <a:t>Using drama is a great way to consolidate and reinforce language and information learnt through reading, writing and worksheets etc. It can literally take information off the page and make it come alive. </a:t>
            </a:r>
            <a:endParaRPr lang="it-IT" sz="1200" b="0" i="0" u="none" strike="noStrike" kern="1200" cap="none" dirty="0" smtClean="0">
              <a:solidFill>
                <a:schemeClr val="dk1"/>
              </a:solidFill>
              <a:effectLst/>
              <a:latin typeface="Arial"/>
              <a:ea typeface="Arial"/>
              <a:cs typeface="Arial"/>
              <a:sym typeface="Arial"/>
            </a:endParaRPr>
          </a:p>
          <a:p>
            <a:pPr lvl="0"/>
            <a:r>
              <a:rPr lang="en-US" sz="1200" b="0" i="0" u="none" strike="noStrike" kern="1200" cap="none" dirty="0" smtClean="0">
                <a:solidFill>
                  <a:schemeClr val="dk1"/>
                </a:solidFill>
                <a:effectLst/>
                <a:latin typeface="Arial"/>
                <a:ea typeface="Arial"/>
                <a:cs typeface="Arial"/>
                <a:sym typeface="Arial"/>
              </a:rPr>
              <a:t>And of course, with  less focus on writing and formal reading and language learning it can take the pressure off DSA students and help build their confidence through a more manageable learning medium.</a:t>
            </a:r>
            <a:endParaRPr lang="it-IT" sz="1200" b="0" i="0" u="none" strike="noStrike" kern="1200" cap="none" dirty="0" smtClean="0">
              <a:solidFill>
                <a:schemeClr val="dk1"/>
              </a:solidFill>
              <a:effectLst/>
              <a:latin typeface="Arial"/>
              <a:ea typeface="Arial"/>
              <a:cs typeface="Arial"/>
              <a:sym typeface="Arial"/>
            </a:endParaRPr>
          </a:p>
          <a:p>
            <a:pPr lvl="0"/>
            <a:endParaRPr lang="en-US" sz="1200" b="0" i="0" u="none" strike="noStrike" kern="1200" cap="none" dirty="0" smtClean="0">
              <a:solidFill>
                <a:schemeClr val="dk1"/>
              </a:solidFill>
              <a:effectLst/>
              <a:latin typeface="Arial"/>
              <a:ea typeface="Arial"/>
              <a:cs typeface="Arial"/>
              <a:sym typeface="Arial"/>
            </a:endParaRPr>
          </a:p>
          <a:p>
            <a:pPr lvl="0"/>
            <a:r>
              <a:rPr lang="en-US" sz="1200" b="0" i="0" u="none" strike="noStrike" kern="1200" cap="none" dirty="0" smtClean="0">
                <a:solidFill>
                  <a:schemeClr val="dk1"/>
                </a:solidFill>
                <a:effectLst/>
                <a:latin typeface="Arial"/>
                <a:ea typeface="Arial"/>
                <a:cs typeface="Arial"/>
                <a:sym typeface="Arial"/>
              </a:rPr>
              <a:t>Next we can get the students to listen to and read the first act and ask them some basic questions to help global understanding of the story</a:t>
            </a:r>
            <a:endParaRPr lang="it-IT" sz="1200" b="0" i="0" u="none" strike="noStrike" kern="1200" cap="none" dirty="0" smtClean="0">
              <a:solidFill>
                <a:schemeClr val="dk1"/>
              </a:solidFill>
              <a:effectLst/>
              <a:latin typeface="Arial"/>
              <a:ea typeface="Arial"/>
              <a:cs typeface="Arial"/>
              <a:sym typeface="Arial"/>
            </a:endParaRPr>
          </a:p>
          <a:p>
            <a:pPr lvl="0"/>
            <a:r>
              <a:rPr lang="en-US" sz="1200" b="0" i="0" u="none" strike="noStrike" kern="1200" cap="none" dirty="0" smtClean="0">
                <a:solidFill>
                  <a:schemeClr val="dk1"/>
                </a:solidFill>
                <a:effectLst/>
                <a:latin typeface="Arial"/>
                <a:ea typeface="Arial"/>
                <a:cs typeface="Arial"/>
                <a:sym typeface="Arial"/>
              </a:rPr>
              <a:t>Then we can get the students to listen and read a second time and ask them some specific questions about each section of the act.</a:t>
            </a:r>
            <a:endParaRPr lang="it-IT" sz="1200" b="0" i="0" u="none" strike="noStrike" kern="1200" cap="none" dirty="0" smtClean="0">
              <a:solidFill>
                <a:schemeClr val="dk1"/>
              </a:solidFill>
              <a:effectLst/>
              <a:latin typeface="Arial"/>
              <a:ea typeface="Arial"/>
              <a:cs typeface="Arial"/>
              <a:sym typeface="Arial"/>
            </a:endParaRPr>
          </a:p>
          <a:p>
            <a:pPr lvl="0"/>
            <a:r>
              <a:rPr lang="en-US" sz="1200" b="0" i="0" u="none" strike="noStrike" kern="1200" cap="none" dirty="0" smtClean="0">
                <a:solidFill>
                  <a:schemeClr val="dk1"/>
                </a:solidFill>
                <a:effectLst/>
                <a:latin typeface="Arial"/>
                <a:ea typeface="Arial"/>
                <a:cs typeface="Arial"/>
                <a:sym typeface="Arial"/>
              </a:rPr>
              <a:t>This will help them not only understand but familiarize themselves with the language</a:t>
            </a:r>
            <a:endParaRPr lang="it-IT" sz="1200" b="0" i="0" u="none" strike="noStrike" kern="1200" cap="none" dirty="0" smtClean="0">
              <a:solidFill>
                <a:schemeClr val="dk1"/>
              </a:solidFill>
              <a:effectLst/>
              <a:latin typeface="Arial"/>
              <a:ea typeface="Arial"/>
              <a:cs typeface="Arial"/>
              <a:sym typeface="Arial"/>
            </a:endParaRPr>
          </a:p>
          <a:p>
            <a:endParaRPr lang="it-IT" dirty="0">
              <a:latin typeface="Calibri" charset="0"/>
            </a:endParaRPr>
          </a:p>
        </p:txBody>
      </p:sp>
      <p:sp>
        <p:nvSpPr>
          <p:cNvPr id="134148" name="Segnaposto numero diapositiva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6BD3722A-2C7D-294F-AE4D-442DDA19F61C}" type="slidenum">
              <a:rPr lang="it-IT">
                <a:latin typeface="Arial" charset="0"/>
              </a:rPr>
              <a:pPr/>
              <a:t>30</a:t>
            </a:fld>
            <a:endParaRPr lang="it-IT">
              <a:latin typeface="Arial" charset="0"/>
            </a:endParaRPr>
          </a:p>
        </p:txBody>
      </p:sp>
    </p:spTree>
    <p:extLst>
      <p:ext uri="{BB962C8B-B14F-4D97-AF65-F5344CB8AC3E}">
        <p14:creationId xmlns:p14="http://schemas.microsoft.com/office/powerpoint/2010/main" val="26163578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Inclusive way of </a:t>
            </a:r>
            <a:r>
              <a:rPr lang="it-IT" dirty="0" err="1" smtClean="0"/>
              <a:t>presenting</a:t>
            </a:r>
            <a:r>
              <a:rPr lang="it-IT" dirty="0" smtClean="0"/>
              <a:t> information.</a:t>
            </a:r>
            <a:r>
              <a:rPr lang="it-IT" baseline="0" dirty="0" smtClean="0"/>
              <a:t>  </a:t>
            </a:r>
            <a:r>
              <a:rPr lang="it-IT" baseline="0" dirty="0" err="1" smtClean="0"/>
              <a:t>Element</a:t>
            </a:r>
            <a:r>
              <a:rPr lang="it-IT" baseline="0" dirty="0" smtClean="0"/>
              <a:t> of </a:t>
            </a:r>
            <a:r>
              <a:rPr lang="it-IT" baseline="0" dirty="0" err="1" smtClean="0"/>
              <a:t>choice</a:t>
            </a:r>
            <a:r>
              <a:rPr lang="it-IT" baseline="0" dirty="0" smtClean="0"/>
              <a:t>, </a:t>
            </a:r>
            <a:r>
              <a:rPr lang="it-IT" baseline="0" dirty="0" err="1" smtClean="0"/>
              <a:t>listening</a:t>
            </a:r>
            <a:r>
              <a:rPr lang="it-IT" baseline="0" dirty="0" smtClean="0"/>
              <a:t>, </a:t>
            </a:r>
            <a:r>
              <a:rPr lang="it-IT" baseline="0" dirty="0" err="1" smtClean="0"/>
              <a:t>visualise</a:t>
            </a:r>
            <a:endParaRPr lang="it-IT" dirty="0"/>
          </a:p>
        </p:txBody>
      </p:sp>
      <p:sp>
        <p:nvSpPr>
          <p:cNvPr id="4" name="Segnaposto numero diapositiva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Arial"/>
                <a:ea typeface="Arial"/>
                <a:cs typeface="Arial"/>
                <a:sym typeface="Arial"/>
              </a:rPr>
              <a:t>31</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96817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txBox="1">
            <a:spLocks noGrp="1"/>
          </p:cNvSpPr>
          <p:nvPr>
            <p:ph type="body" idx="1"/>
          </p:nvPr>
        </p:nvSpPr>
        <p:spPr>
          <a:xfrm>
            <a:off x="1124744" y="4343400"/>
            <a:ext cx="4608512" cy="4114800"/>
          </a:xfrm>
          <a:prstGeom prst="rect">
            <a:avLst/>
          </a:prstGeom>
        </p:spPr>
        <p:txBody>
          <a:bodyPr lIns="91425" tIns="91425" rIns="91425" bIns="91425" anchor="t" anchorCtr="0">
            <a:noAutofit/>
          </a:bodyPr>
          <a:lstStyle/>
          <a:p>
            <a:pPr lvl="0">
              <a:spcBef>
                <a:spcPts val="0"/>
              </a:spcBef>
              <a:buNone/>
            </a:pPr>
            <a:r>
              <a:rPr lang="it-IT" dirty="0" smtClean="0"/>
              <a:t>Session </a:t>
            </a:r>
            <a:r>
              <a:rPr lang="it-IT" dirty="0" err="1" smtClean="0"/>
              <a:t>Aims</a:t>
            </a:r>
            <a:endParaRPr dirty="0"/>
          </a:p>
        </p:txBody>
      </p:sp>
      <p:sp>
        <p:nvSpPr>
          <p:cNvPr id="284" name="Shape 2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28395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95350" y="746125"/>
            <a:ext cx="4970463" cy="3729038"/>
          </a:xfrm>
        </p:spPr>
      </p:sp>
      <p:sp>
        <p:nvSpPr>
          <p:cNvPr id="3" name="Segnaposto note 2"/>
          <p:cNvSpPr>
            <a:spLocks noGrp="1"/>
          </p:cNvSpPr>
          <p:nvPr>
            <p:ph type="body" idx="1"/>
          </p:nvPr>
        </p:nvSpPr>
        <p:spPr/>
        <p:txBody>
          <a:bodyPr/>
          <a:lstStyle/>
          <a:p>
            <a:r>
              <a:rPr lang="en-US" sz="1200" b="0" i="0" u="none" strike="noStrike" kern="1200" cap="none" dirty="0" smtClean="0">
                <a:solidFill>
                  <a:schemeClr val="dk1"/>
                </a:solidFill>
                <a:effectLst/>
                <a:latin typeface="Arial"/>
                <a:ea typeface="Arial"/>
                <a:cs typeface="Arial"/>
                <a:sym typeface="Arial"/>
              </a:rPr>
              <a:t>Students with Learning Difficulties</a:t>
            </a:r>
          </a:p>
          <a:p>
            <a:r>
              <a:rPr lang="en-US" sz="1200" b="0" i="0" u="none" strike="noStrike" kern="1200" cap="none" dirty="0" smtClean="0">
                <a:solidFill>
                  <a:schemeClr val="dk1"/>
                </a:solidFill>
                <a:effectLst/>
                <a:latin typeface="Arial"/>
                <a:ea typeface="Arial"/>
                <a:cs typeface="Arial"/>
                <a:sym typeface="Arial"/>
              </a:rPr>
              <a:t>For children with learning difficulties Bloom's taxonomy provides the opportunity to use key skills from the matrix that allows them to demonstrate in many ways that they have achieved the task provided to them. Sometimes it is hard for the students to be able to see the strengths they have in certain learning areas but through Blooms they are able to clearly see their strengths. Often the assumption is made that if the child isn't exhibiting strengths in certain intelligences then they are identified as having a 'learning disability' but another way of framing those assumptions is that those intelligences are "lower down in their profile of relative intellectual strengths." (McGrath &amp; Noble, pp.43, 2005). </a:t>
            </a:r>
            <a:br>
              <a:rPr lang="en-US" sz="1200" b="0" i="0" u="none" strike="noStrike" kern="1200" cap="none" dirty="0" smtClean="0">
                <a:solidFill>
                  <a:schemeClr val="dk1"/>
                </a:solidFill>
                <a:effectLst/>
                <a:latin typeface="Arial"/>
                <a:ea typeface="Arial"/>
                <a:cs typeface="Arial"/>
                <a:sym typeface="Arial"/>
              </a:rPr>
            </a:br>
            <a:r>
              <a:rPr lang="en-US" sz="1200" b="0" i="0" u="none" strike="noStrike" kern="1200" cap="none" dirty="0" smtClean="0">
                <a:solidFill>
                  <a:schemeClr val="dk1"/>
                </a:solidFill>
                <a:effectLst/>
                <a:latin typeface="Arial"/>
                <a:ea typeface="Arial"/>
                <a:cs typeface="Arial"/>
                <a:sym typeface="Arial"/>
              </a:rPr>
              <a:t/>
            </a:r>
            <a:br>
              <a:rPr lang="en-US" sz="1200" b="0" i="0" u="none" strike="noStrike" kern="1200" cap="none" dirty="0" smtClean="0">
                <a:solidFill>
                  <a:schemeClr val="dk1"/>
                </a:solidFill>
                <a:effectLst/>
                <a:latin typeface="Arial"/>
                <a:ea typeface="Arial"/>
                <a:cs typeface="Arial"/>
                <a:sym typeface="Arial"/>
              </a:rPr>
            </a:br>
            <a:r>
              <a:rPr lang="en-US" sz="1200" b="0" i="0" u="none" strike="noStrike" kern="1200" cap="none" dirty="0" smtClean="0">
                <a:solidFill>
                  <a:schemeClr val="dk1"/>
                </a:solidFill>
                <a:effectLst/>
                <a:latin typeface="Arial"/>
                <a:ea typeface="Arial"/>
                <a:cs typeface="Arial"/>
                <a:sym typeface="Arial"/>
              </a:rPr>
              <a:t>If a child displays any sort of development delays the six intelligences are still valuable. The matrix provides teachers with the tools to make an </a:t>
            </a:r>
            <a:r>
              <a:rPr lang="en-US" sz="1200" b="0" i="0" u="none" strike="noStrike" kern="1200" cap="none" dirty="0" err="1" smtClean="0">
                <a:solidFill>
                  <a:schemeClr val="dk1"/>
                </a:solidFill>
                <a:effectLst/>
                <a:latin typeface="Arial"/>
                <a:ea typeface="Arial"/>
                <a:cs typeface="Arial"/>
                <a:sym typeface="Arial"/>
              </a:rPr>
              <a:t>individualised</a:t>
            </a:r>
            <a:r>
              <a:rPr lang="en-US" sz="1200" b="0" i="0" u="none" strike="noStrike" kern="1200" cap="none" dirty="0" smtClean="0">
                <a:solidFill>
                  <a:schemeClr val="dk1"/>
                </a:solidFill>
                <a:effectLst/>
                <a:latin typeface="Arial"/>
                <a:ea typeface="Arial"/>
                <a:cs typeface="Arial"/>
                <a:sym typeface="Arial"/>
              </a:rPr>
              <a:t> program that allows them to participate in the same unit as the rest of the class, but at the level that is appropriate for them. Through the matrix students are provided with the opportunity to practice and reinforce key learning skills and concepts through the different tasks that can arise from the six intelligences. This benefits them as it doesn't just have to be the same task repeated over again. </a:t>
            </a:r>
          </a:p>
          <a:p>
            <a:endParaRPr lang="it-IT" sz="1400" b="1" dirty="0" smtClean="0"/>
          </a:p>
          <a:p>
            <a:endParaRPr lang="it-IT" sz="1400" dirty="0" smtClean="0"/>
          </a:p>
          <a:p>
            <a:r>
              <a:rPr lang="it-IT" sz="1400" dirty="0" smtClean="0"/>
              <a:t>Life is </a:t>
            </a:r>
            <a:r>
              <a:rPr lang="it-IT" sz="1400" dirty="0" err="1" smtClean="0"/>
              <a:t>all</a:t>
            </a:r>
            <a:r>
              <a:rPr lang="it-IT" sz="1400" dirty="0" smtClean="0"/>
              <a:t> about </a:t>
            </a:r>
            <a:r>
              <a:rPr lang="it-IT" sz="1400" b="1" u="sng" dirty="0" err="1" smtClean="0"/>
              <a:t>Solving</a:t>
            </a:r>
            <a:r>
              <a:rPr lang="it-IT" sz="1400" b="1" u="sng" dirty="0" smtClean="0"/>
              <a:t> Problems </a:t>
            </a:r>
            <a:r>
              <a:rPr lang="it-IT" sz="1400" dirty="0" smtClean="0"/>
              <a:t>and BT is </a:t>
            </a:r>
            <a:r>
              <a:rPr lang="it-IT" sz="1400" dirty="0" err="1" smtClean="0"/>
              <a:t>all</a:t>
            </a:r>
            <a:r>
              <a:rPr lang="it-IT" sz="1400" dirty="0" smtClean="0"/>
              <a:t> </a:t>
            </a:r>
            <a:r>
              <a:rPr lang="it-IT" sz="1400" dirty="0" err="1" smtClean="0"/>
              <a:t>about</a:t>
            </a:r>
            <a:r>
              <a:rPr lang="it-IT" sz="1400" dirty="0" smtClean="0"/>
              <a:t> </a:t>
            </a:r>
            <a:r>
              <a:rPr lang="it-IT" sz="1400" dirty="0" err="1" smtClean="0"/>
              <a:t>helping</a:t>
            </a:r>
            <a:r>
              <a:rPr lang="it-IT" sz="1400" baseline="0" dirty="0" smtClean="0"/>
              <a:t> </a:t>
            </a:r>
            <a:r>
              <a:rPr lang="it-IT" sz="1400" baseline="0" dirty="0" err="1" smtClean="0"/>
              <a:t>our</a:t>
            </a:r>
            <a:r>
              <a:rPr lang="it-IT" sz="1400" baseline="0" dirty="0" smtClean="0"/>
              <a:t> students to solve </a:t>
            </a:r>
            <a:r>
              <a:rPr lang="it-IT" sz="1400" baseline="0" dirty="0" err="1" smtClean="0"/>
              <a:t>problems</a:t>
            </a:r>
            <a:r>
              <a:rPr lang="it-IT" sz="1400" baseline="0" dirty="0" smtClean="0"/>
              <a:t> in the ‘best’ of ways</a:t>
            </a:r>
          </a:p>
          <a:p>
            <a:r>
              <a:rPr lang="it-IT" sz="1400" baseline="0" dirty="0" smtClean="0"/>
              <a:t>. </a:t>
            </a:r>
          </a:p>
          <a:p>
            <a:r>
              <a:rPr lang="it-IT" sz="1400" baseline="0" dirty="0" err="1" smtClean="0"/>
              <a:t>Our</a:t>
            </a:r>
            <a:r>
              <a:rPr lang="it-IT" sz="1400" baseline="0" dirty="0" smtClean="0"/>
              <a:t> goal is to help students not </a:t>
            </a:r>
            <a:r>
              <a:rPr lang="it-IT" sz="1400" baseline="0" dirty="0" err="1" smtClean="0"/>
              <a:t>only</a:t>
            </a:r>
            <a:r>
              <a:rPr lang="it-IT" sz="1400" baseline="0" dirty="0" smtClean="0"/>
              <a:t> to </a:t>
            </a:r>
            <a:r>
              <a:rPr lang="it-IT" sz="1400" baseline="0" dirty="0" err="1" smtClean="0"/>
              <a:t>learn</a:t>
            </a:r>
            <a:r>
              <a:rPr lang="it-IT" sz="1400" baseline="0" dirty="0" smtClean="0"/>
              <a:t> information </a:t>
            </a:r>
            <a:r>
              <a:rPr lang="it-IT" sz="1400" baseline="0" dirty="0" err="1" smtClean="0"/>
              <a:t>but</a:t>
            </a:r>
            <a:r>
              <a:rPr lang="it-IT" sz="1400" baseline="0" dirty="0" smtClean="0"/>
              <a:t> also to </a:t>
            </a:r>
            <a:r>
              <a:rPr lang="it-IT" sz="1400" baseline="0" dirty="0" err="1" smtClean="0"/>
              <a:t>improve</a:t>
            </a:r>
            <a:r>
              <a:rPr lang="it-IT" sz="1400" baseline="0" dirty="0" smtClean="0"/>
              <a:t> </a:t>
            </a:r>
            <a:r>
              <a:rPr lang="it-IT" sz="1400" b="1" baseline="0" dirty="0" smtClean="0"/>
              <a:t>cognitive </a:t>
            </a:r>
            <a:r>
              <a:rPr lang="it-IT" sz="1400" b="1" baseline="0" dirty="0" err="1" smtClean="0"/>
              <a:t>ability</a:t>
            </a:r>
            <a:r>
              <a:rPr lang="it-IT" sz="1400" b="1" baseline="0" dirty="0" smtClean="0"/>
              <a:t>.</a:t>
            </a:r>
          </a:p>
          <a:p>
            <a:r>
              <a:rPr lang="it-IT" sz="1400" baseline="0" dirty="0" smtClean="0"/>
              <a:t>In </a:t>
            </a:r>
            <a:r>
              <a:rPr lang="it-IT" sz="1400" baseline="0" dirty="0" err="1" smtClean="0"/>
              <a:t>other</a:t>
            </a:r>
            <a:r>
              <a:rPr lang="it-IT" sz="1400" baseline="0" dirty="0" smtClean="0"/>
              <a:t> </a:t>
            </a:r>
            <a:r>
              <a:rPr lang="it-IT" sz="1400" baseline="0" dirty="0" err="1" smtClean="0"/>
              <a:t>words</a:t>
            </a:r>
            <a:r>
              <a:rPr lang="it-IT" sz="1400" baseline="0" dirty="0" smtClean="0"/>
              <a:t>,  to help </a:t>
            </a:r>
            <a:r>
              <a:rPr lang="it-IT" sz="1400" baseline="0" dirty="0" err="1" smtClean="0"/>
              <a:t>improve</a:t>
            </a:r>
            <a:r>
              <a:rPr lang="it-IT" sz="1400" baseline="0" dirty="0" smtClean="0"/>
              <a:t> students’ </a:t>
            </a:r>
            <a:r>
              <a:rPr lang="it-IT" sz="1400" b="1" baseline="0" dirty="0" err="1" smtClean="0"/>
              <a:t>ability</a:t>
            </a:r>
            <a:r>
              <a:rPr lang="it-IT" sz="1400" b="1" baseline="0" dirty="0" smtClean="0"/>
              <a:t> to think </a:t>
            </a:r>
            <a:r>
              <a:rPr lang="it-IT" sz="1400" baseline="0" dirty="0" smtClean="0"/>
              <a:t>and </a:t>
            </a:r>
            <a:r>
              <a:rPr lang="it-IT" sz="1400" b="1" baseline="0" dirty="0" smtClean="0"/>
              <a:t>not just </a:t>
            </a:r>
            <a:r>
              <a:rPr lang="it-IT" sz="1400" b="1" baseline="0" dirty="0" err="1" smtClean="0"/>
              <a:t>memorize</a:t>
            </a:r>
            <a:r>
              <a:rPr lang="it-IT" sz="1400" b="1" baseline="0" dirty="0" smtClean="0"/>
              <a:t> </a:t>
            </a:r>
            <a:r>
              <a:rPr lang="it-IT" sz="1400" baseline="0" dirty="0" smtClean="0"/>
              <a:t>information.</a:t>
            </a:r>
          </a:p>
          <a:p>
            <a:r>
              <a:rPr lang="it-IT" sz="1400" baseline="0" dirty="0" err="1" smtClean="0"/>
              <a:t>Memorizing</a:t>
            </a:r>
            <a:r>
              <a:rPr lang="it-IT" sz="1400" baseline="0" dirty="0" smtClean="0"/>
              <a:t> is not the </a:t>
            </a:r>
            <a:r>
              <a:rPr lang="it-IT" sz="1400" baseline="0" dirty="0" err="1" smtClean="0"/>
              <a:t>same</a:t>
            </a:r>
            <a:r>
              <a:rPr lang="it-IT" sz="1400" baseline="0" dirty="0" smtClean="0"/>
              <a:t> as </a:t>
            </a:r>
            <a:r>
              <a:rPr lang="it-IT" sz="1400" baseline="0" dirty="0" err="1" smtClean="0"/>
              <a:t>thinking</a:t>
            </a:r>
            <a:r>
              <a:rPr lang="it-IT" sz="1400" baseline="0" dirty="0" smtClean="0"/>
              <a:t> and </a:t>
            </a:r>
            <a:r>
              <a:rPr lang="it-IT" sz="1400" baseline="0" dirty="0" err="1" smtClean="0"/>
              <a:t>understanding</a:t>
            </a:r>
            <a:endParaRPr lang="it-IT" sz="1400" baseline="0" dirty="0" smtClean="0"/>
          </a:p>
          <a:p>
            <a:endParaRPr lang="it-IT" sz="1400" baseline="0" dirty="0" smtClean="0"/>
          </a:p>
          <a:p>
            <a:r>
              <a:rPr lang="it-IT" sz="1400" baseline="0" dirty="0" smtClean="0"/>
              <a:t>Helping </a:t>
            </a:r>
            <a:r>
              <a:rPr lang="it-IT" sz="1400" baseline="0" dirty="0" err="1" smtClean="0"/>
              <a:t>someone</a:t>
            </a:r>
            <a:r>
              <a:rPr lang="it-IT" sz="1400" baseline="0" dirty="0" smtClean="0"/>
              <a:t> </a:t>
            </a:r>
            <a:r>
              <a:rPr lang="it-IT" sz="1400" baseline="0" dirty="0" err="1" smtClean="0"/>
              <a:t>improve</a:t>
            </a:r>
            <a:r>
              <a:rPr lang="it-IT" sz="1400" baseline="0" dirty="0" smtClean="0"/>
              <a:t> their </a:t>
            </a:r>
            <a:r>
              <a:rPr lang="it-IT" sz="1400" baseline="0" dirty="0" err="1" smtClean="0"/>
              <a:t>thinking</a:t>
            </a:r>
            <a:r>
              <a:rPr lang="it-IT" sz="1400" baseline="0" dirty="0" smtClean="0"/>
              <a:t> skills is not an easy task, </a:t>
            </a:r>
            <a:r>
              <a:rPr lang="it-IT" sz="1400" baseline="0" dirty="0" err="1" smtClean="0"/>
              <a:t>but</a:t>
            </a:r>
            <a:r>
              <a:rPr lang="it-IT" sz="1400" baseline="0" dirty="0" smtClean="0"/>
              <a:t> BT can help </a:t>
            </a:r>
            <a:r>
              <a:rPr lang="it-IT" sz="1400" baseline="0" dirty="0" err="1" smtClean="0"/>
              <a:t>us</a:t>
            </a:r>
            <a:r>
              <a:rPr lang="it-IT" sz="1400" baseline="0" dirty="0" smtClean="0"/>
              <a:t> </a:t>
            </a:r>
            <a:r>
              <a:rPr lang="it-IT" sz="1400" baseline="0" dirty="0" err="1" smtClean="0"/>
              <a:t>reach</a:t>
            </a:r>
            <a:r>
              <a:rPr lang="it-IT" sz="1400" baseline="0" dirty="0" smtClean="0"/>
              <a:t> </a:t>
            </a:r>
            <a:r>
              <a:rPr lang="it-IT" sz="1400" baseline="0" dirty="0" err="1" smtClean="0"/>
              <a:t>our</a:t>
            </a:r>
            <a:r>
              <a:rPr lang="it-IT" sz="1400" baseline="0" dirty="0" smtClean="0"/>
              <a:t> goal.</a:t>
            </a:r>
          </a:p>
          <a:p>
            <a:r>
              <a:rPr lang="it-IT" sz="1400" baseline="0" dirty="0" smtClean="0"/>
              <a:t>BT is a list of cognitive skills, from </a:t>
            </a:r>
            <a:r>
              <a:rPr lang="it-IT" sz="1400" baseline="0" dirty="0" err="1" smtClean="0"/>
              <a:t>lower</a:t>
            </a:r>
            <a:r>
              <a:rPr lang="it-IT" sz="1400" baseline="0" dirty="0" smtClean="0"/>
              <a:t> to </a:t>
            </a:r>
            <a:r>
              <a:rPr lang="it-IT" sz="1400" baseline="0" dirty="0" err="1" smtClean="0"/>
              <a:t>higher</a:t>
            </a:r>
            <a:r>
              <a:rPr lang="it-IT" sz="1400" baseline="0" dirty="0" smtClean="0"/>
              <a:t>, that is used by </a:t>
            </a:r>
            <a:r>
              <a:rPr lang="it-IT" sz="1400" baseline="0" dirty="0" err="1" smtClean="0"/>
              <a:t>teachers</a:t>
            </a:r>
            <a:r>
              <a:rPr lang="it-IT" sz="1400" baseline="0" dirty="0" smtClean="0"/>
              <a:t> to </a:t>
            </a:r>
            <a:r>
              <a:rPr lang="it-IT" sz="1400" baseline="0" dirty="0" err="1" smtClean="0"/>
              <a:t>determine</a:t>
            </a:r>
            <a:r>
              <a:rPr lang="it-IT" sz="1400" baseline="0" dirty="0" smtClean="0"/>
              <a:t> the </a:t>
            </a:r>
            <a:r>
              <a:rPr lang="it-IT" sz="1400" baseline="0" dirty="0" err="1" smtClean="0"/>
              <a:t>level</a:t>
            </a:r>
            <a:r>
              <a:rPr lang="it-IT" sz="1400" baseline="0" dirty="0" smtClean="0"/>
              <a:t> of </a:t>
            </a:r>
            <a:r>
              <a:rPr lang="it-IT" sz="1400" baseline="0" dirty="0" err="1" smtClean="0"/>
              <a:t>thinking</a:t>
            </a:r>
            <a:r>
              <a:rPr lang="it-IT" sz="1400" baseline="0" dirty="0" smtClean="0"/>
              <a:t> students have </a:t>
            </a:r>
            <a:r>
              <a:rPr lang="it-IT" sz="1400" baseline="0" dirty="0" err="1" smtClean="0"/>
              <a:t>achieved</a:t>
            </a:r>
            <a:r>
              <a:rPr lang="it-IT" sz="1400" baseline="0" dirty="0" smtClean="0"/>
              <a:t>.</a:t>
            </a:r>
          </a:p>
          <a:p>
            <a:endParaRPr lang="it-IT" sz="1400" baseline="0" dirty="0" smtClean="0"/>
          </a:p>
          <a:p>
            <a:r>
              <a:rPr lang="it-IT" sz="1400" baseline="0" dirty="0" smtClean="0"/>
              <a:t> </a:t>
            </a:r>
            <a:r>
              <a:rPr lang="it-IT" sz="1400" baseline="0" dirty="0" err="1" smtClean="0"/>
              <a:t>Each</a:t>
            </a:r>
            <a:r>
              <a:rPr lang="it-IT" sz="1400" baseline="0" dirty="0" smtClean="0"/>
              <a:t> </a:t>
            </a:r>
            <a:r>
              <a:rPr lang="it-IT" sz="1400" baseline="0" dirty="0" err="1" smtClean="0"/>
              <a:t>skill</a:t>
            </a:r>
            <a:r>
              <a:rPr lang="it-IT" sz="1400" baseline="0" dirty="0" smtClean="0"/>
              <a:t> </a:t>
            </a:r>
            <a:r>
              <a:rPr lang="it-IT" sz="1400" baseline="0" dirty="0" err="1" smtClean="0"/>
              <a:t>represented</a:t>
            </a:r>
            <a:r>
              <a:rPr lang="it-IT" sz="1400" baseline="0" dirty="0" smtClean="0"/>
              <a:t> </a:t>
            </a:r>
            <a:r>
              <a:rPr lang="it-IT" sz="1400" baseline="0" dirty="0" err="1" smtClean="0"/>
              <a:t>here</a:t>
            </a:r>
            <a:r>
              <a:rPr lang="it-IT" sz="1400" baseline="0" dirty="0" smtClean="0"/>
              <a:t> </a:t>
            </a:r>
            <a:r>
              <a:rPr lang="it-IT" sz="1400" baseline="0" dirty="0" err="1" smtClean="0"/>
              <a:t>is</a:t>
            </a:r>
            <a:r>
              <a:rPr lang="it-IT" sz="1400" baseline="0" dirty="0" smtClean="0"/>
              <a:t> a </a:t>
            </a:r>
            <a:r>
              <a:rPr lang="it-IT" sz="1400" b="1" baseline="0" dirty="0" smtClean="0"/>
              <a:t>building </a:t>
            </a:r>
            <a:r>
              <a:rPr lang="it-IT" sz="1400" b="1" baseline="0" dirty="0" err="1" smtClean="0"/>
              <a:t>block</a:t>
            </a:r>
            <a:r>
              <a:rPr lang="it-IT" sz="1400" b="1" baseline="0" dirty="0" smtClean="0"/>
              <a:t> </a:t>
            </a:r>
            <a:r>
              <a:rPr lang="it-IT" sz="1400" baseline="0" dirty="0" smtClean="0"/>
              <a:t>and  </a:t>
            </a:r>
            <a:r>
              <a:rPr lang="it-IT" sz="1400" baseline="0" dirty="0" err="1" smtClean="0"/>
              <a:t>it</a:t>
            </a:r>
            <a:r>
              <a:rPr lang="it-IT" sz="1400" baseline="0" dirty="0" smtClean="0"/>
              <a:t> </a:t>
            </a:r>
            <a:r>
              <a:rPr lang="it-IT" sz="1400" baseline="0" dirty="0" err="1" smtClean="0"/>
              <a:t>is</a:t>
            </a:r>
            <a:r>
              <a:rPr lang="it-IT" sz="1400" baseline="0" dirty="0" smtClean="0"/>
              <a:t> </a:t>
            </a:r>
            <a:r>
              <a:rPr lang="it-IT" sz="1400" baseline="0" dirty="0" err="1" smtClean="0"/>
              <a:t>important</a:t>
            </a:r>
            <a:r>
              <a:rPr lang="it-IT" sz="1400" baseline="0" dirty="0" smtClean="0"/>
              <a:t> to start from the </a:t>
            </a:r>
            <a:r>
              <a:rPr lang="it-IT" sz="1400" baseline="0" dirty="0" err="1" smtClean="0"/>
              <a:t>lowest</a:t>
            </a:r>
            <a:r>
              <a:rPr lang="it-IT" sz="1400" baseline="0" dirty="0" smtClean="0"/>
              <a:t> </a:t>
            </a:r>
            <a:r>
              <a:rPr lang="it-IT" sz="1400" baseline="0" dirty="0" err="1" smtClean="0"/>
              <a:t>level</a:t>
            </a:r>
            <a:r>
              <a:rPr lang="it-IT" sz="1400" baseline="0" dirty="0" smtClean="0"/>
              <a:t>.</a:t>
            </a:r>
          </a:p>
          <a:p>
            <a:r>
              <a:rPr lang="it-IT" sz="1400" baseline="0" dirty="0" smtClean="0"/>
              <a:t> </a:t>
            </a:r>
            <a:r>
              <a:rPr lang="en-US" sz="1200" b="0" i="0" kern="1200" baseline="0" dirty="0" smtClean="0">
                <a:solidFill>
                  <a:schemeClr val="tx1"/>
                </a:solidFill>
                <a:effectLst/>
                <a:latin typeface="+mn-lt"/>
                <a:ea typeface="+mn-ea"/>
                <a:cs typeface="+mn-cs"/>
              </a:rPr>
              <a:t>W</a:t>
            </a:r>
            <a:r>
              <a:rPr lang="en-US" sz="1200" b="0" i="0" kern="1200" dirty="0" smtClean="0">
                <a:solidFill>
                  <a:schemeClr val="tx1"/>
                </a:solidFill>
                <a:effectLst/>
                <a:latin typeface="+mn-lt"/>
                <a:ea typeface="+mn-ea"/>
                <a:cs typeface="+mn-cs"/>
              </a:rPr>
              <a:t>e</a:t>
            </a:r>
            <a:r>
              <a:rPr lang="en-US" sz="1200" b="0" i="0" kern="1200" baseline="0" dirty="0" smtClean="0">
                <a:solidFill>
                  <a:schemeClr val="tx1"/>
                </a:solidFill>
                <a:effectLst/>
                <a:latin typeface="+mn-lt"/>
                <a:ea typeface="+mn-ea"/>
                <a:cs typeface="+mn-cs"/>
              </a:rPr>
              <a:t> can </a:t>
            </a:r>
            <a:r>
              <a:rPr lang="en-US" sz="1200" b="0" i="0" kern="1200" dirty="0" smtClean="0">
                <a:solidFill>
                  <a:schemeClr val="tx1"/>
                </a:solidFill>
                <a:effectLst/>
                <a:latin typeface="+mn-lt"/>
                <a:ea typeface="+mn-ea"/>
                <a:cs typeface="+mn-cs"/>
              </a:rPr>
              <a:t> use Bloom's Taxonomy as a sort of </a:t>
            </a:r>
            <a:r>
              <a:rPr lang="en-US" sz="1200" b="1" i="0" kern="1200" dirty="0" smtClean="0">
                <a:solidFill>
                  <a:schemeClr val="tx1"/>
                </a:solidFill>
                <a:effectLst/>
                <a:latin typeface="+mn-lt"/>
                <a:ea typeface="+mn-ea"/>
                <a:cs typeface="+mn-cs"/>
              </a:rPr>
              <a:t>checklist</a:t>
            </a:r>
            <a:r>
              <a:rPr lang="en-US" sz="1200" b="0" i="0" kern="1200" dirty="0" smtClean="0">
                <a:solidFill>
                  <a:schemeClr val="tx1"/>
                </a:solidFill>
                <a:effectLst/>
                <a:latin typeface="+mn-lt"/>
                <a:ea typeface="+mn-ea"/>
                <a:cs typeface="+mn-cs"/>
              </a:rPr>
              <a:t> to make sure each student can demonstrate every cognitive skill on the taxonomy. What learners can ‘practically’</a:t>
            </a:r>
            <a:r>
              <a:rPr lang="en-US" sz="1200" b="0" i="0" kern="1200" baseline="0" dirty="0" smtClean="0">
                <a:solidFill>
                  <a:schemeClr val="tx1"/>
                </a:solidFill>
                <a:effectLst/>
                <a:latin typeface="+mn-lt"/>
                <a:ea typeface="+mn-ea"/>
                <a:cs typeface="+mn-cs"/>
              </a:rPr>
              <a:t> do </a:t>
            </a:r>
            <a:r>
              <a:rPr lang="en-US" sz="1200" b="0" i="0" kern="1200" dirty="0" smtClean="0">
                <a:solidFill>
                  <a:schemeClr val="tx1"/>
                </a:solidFill>
                <a:effectLst/>
                <a:latin typeface="+mn-lt"/>
                <a:ea typeface="+mn-ea"/>
                <a:cs typeface="+mn-cs"/>
              </a:rPr>
              <a:t>with each</a:t>
            </a:r>
            <a:r>
              <a:rPr lang="en-US" sz="1200" b="0" i="0" kern="1200" baseline="0" dirty="0" smtClean="0">
                <a:solidFill>
                  <a:schemeClr val="tx1"/>
                </a:solidFill>
                <a:effectLst/>
                <a:latin typeface="+mn-lt"/>
                <a:ea typeface="+mn-ea"/>
                <a:cs typeface="+mn-cs"/>
              </a:rPr>
              <a:t> skill.</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It can also be used as a checklist for learning objectives related</a:t>
            </a:r>
            <a:r>
              <a:rPr lang="en-US" sz="1200" b="0" i="0" kern="1200" baseline="0" dirty="0" smtClean="0">
                <a:solidFill>
                  <a:schemeClr val="tx1"/>
                </a:solidFill>
                <a:effectLst/>
                <a:latin typeface="+mn-lt"/>
                <a:ea typeface="+mn-ea"/>
                <a:cs typeface="+mn-cs"/>
              </a:rPr>
              <a:t> to course books</a:t>
            </a: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1" i="0" u="sng" kern="1200" dirty="0" smtClean="0">
                <a:solidFill>
                  <a:schemeClr val="tx1"/>
                </a:solidFill>
                <a:effectLst/>
                <a:latin typeface="+mn-lt"/>
                <a:ea typeface="+mn-ea"/>
                <a:cs typeface="+mn-cs"/>
              </a:rPr>
              <a:t>HANDOUT FOR TEACHERS-</a:t>
            </a:r>
          </a:p>
          <a:p>
            <a:endParaRPr lang="en-US" sz="1200" b="0" i="0" u="sng" kern="1200" dirty="0" smtClean="0">
              <a:solidFill>
                <a:schemeClr val="tx1"/>
              </a:solidFill>
              <a:effectLst/>
              <a:latin typeface="+mn-lt"/>
              <a:ea typeface="+mn-ea"/>
              <a:cs typeface="+mn-cs"/>
            </a:endParaRPr>
          </a:p>
          <a:p>
            <a:r>
              <a:rPr lang="en-US" sz="1200" b="1" i="0" u="none" kern="1200" dirty="0" smtClean="0">
                <a:solidFill>
                  <a:schemeClr val="tx1"/>
                </a:solidFill>
                <a:effectLst/>
                <a:latin typeface="+mn-lt"/>
                <a:ea typeface="+mn-ea"/>
                <a:cs typeface="+mn-cs"/>
              </a:rPr>
              <a:t>In</a:t>
            </a:r>
            <a:r>
              <a:rPr lang="en-US" sz="1200" b="1" i="0" u="none" kern="1200" baseline="0" dirty="0" smtClean="0">
                <a:solidFill>
                  <a:schemeClr val="tx1"/>
                </a:solidFill>
                <a:effectLst/>
                <a:latin typeface="+mn-lt"/>
                <a:ea typeface="+mn-ea"/>
                <a:cs typeface="+mn-cs"/>
              </a:rPr>
              <a:t> groups, I would like you to </a:t>
            </a:r>
            <a:r>
              <a:rPr lang="en-US" sz="1200" b="1" i="0" u="none" kern="1200" baseline="0" dirty="0" err="1" smtClean="0">
                <a:solidFill>
                  <a:schemeClr val="tx1"/>
                </a:solidFill>
                <a:effectLst/>
                <a:latin typeface="+mn-lt"/>
                <a:ea typeface="+mn-ea"/>
                <a:cs typeface="+mn-cs"/>
              </a:rPr>
              <a:t>familiarise</a:t>
            </a:r>
            <a:r>
              <a:rPr lang="en-US" sz="1200" b="1" i="0" u="none" kern="1200" baseline="0" dirty="0" smtClean="0">
                <a:solidFill>
                  <a:schemeClr val="tx1"/>
                </a:solidFill>
                <a:effectLst/>
                <a:latin typeface="+mn-lt"/>
                <a:ea typeface="+mn-ea"/>
                <a:cs typeface="+mn-cs"/>
              </a:rPr>
              <a:t> with the Taxonomy: as you can see there is a division between lower and higher order thinking skills and related actions and products- the blank space is for you to write related activities connected to your subject</a:t>
            </a:r>
          </a:p>
          <a:p>
            <a:endParaRPr lang="en-US" sz="1200" b="1" i="0" u="none" kern="1200" baseline="0" dirty="0" smtClean="0">
              <a:solidFill>
                <a:schemeClr val="tx1"/>
              </a:solidFill>
              <a:effectLst/>
              <a:latin typeface="+mn-lt"/>
              <a:ea typeface="+mn-ea"/>
              <a:cs typeface="+mn-cs"/>
            </a:endParaRPr>
          </a:p>
          <a:p>
            <a:r>
              <a:rPr lang="en-US" sz="1200" b="1" i="0" u="sng" kern="1200" baseline="0" dirty="0" smtClean="0">
                <a:solidFill>
                  <a:schemeClr val="tx1"/>
                </a:solidFill>
                <a:effectLst/>
                <a:latin typeface="+mn-lt"/>
                <a:ea typeface="+mn-ea"/>
                <a:cs typeface="+mn-cs"/>
              </a:rPr>
              <a:t>HISTORY IN ENGLISH</a:t>
            </a:r>
          </a:p>
          <a:p>
            <a:r>
              <a:rPr lang="en-US" sz="1200" b="1" i="0" u="none" kern="1200" baseline="0" dirty="0" smtClean="0">
                <a:solidFill>
                  <a:schemeClr val="tx1"/>
                </a:solidFill>
                <a:effectLst/>
                <a:latin typeface="+mn-lt"/>
                <a:ea typeface="+mn-ea"/>
                <a:cs typeface="+mn-cs"/>
              </a:rPr>
              <a:t>THE CRISIS OF 14</a:t>
            </a:r>
            <a:r>
              <a:rPr lang="en-US" sz="1200" b="1" i="0" u="none" kern="1200" baseline="30000" dirty="0" smtClean="0">
                <a:solidFill>
                  <a:schemeClr val="tx1"/>
                </a:solidFill>
                <a:effectLst/>
                <a:latin typeface="+mn-lt"/>
                <a:ea typeface="+mn-ea"/>
                <a:cs typeface="+mn-cs"/>
              </a:rPr>
              <a:t>TH</a:t>
            </a:r>
            <a:r>
              <a:rPr lang="en-US" sz="1200" b="1" i="0" u="none" kern="1200" baseline="0" dirty="0" smtClean="0">
                <a:solidFill>
                  <a:schemeClr val="tx1"/>
                </a:solidFill>
                <a:effectLst/>
                <a:latin typeface="+mn-lt"/>
                <a:ea typeface="+mn-ea"/>
                <a:cs typeface="+mn-cs"/>
              </a:rPr>
              <a:t> CENTURY EUROPE</a:t>
            </a:r>
          </a:p>
          <a:p>
            <a:r>
              <a:rPr lang="en-US" sz="1200" b="1" i="0" u="none" kern="1200" baseline="0" dirty="0" smtClean="0">
                <a:solidFill>
                  <a:schemeClr val="tx1"/>
                </a:solidFill>
                <a:effectLst/>
                <a:latin typeface="+mn-lt"/>
                <a:ea typeface="+mn-ea"/>
                <a:cs typeface="+mn-cs"/>
              </a:rPr>
              <a:t>PAGE 5.</a:t>
            </a:r>
          </a:p>
          <a:p>
            <a:r>
              <a:rPr lang="en-US" sz="1200" b="1" i="0" u="none" kern="1200" baseline="0" dirty="0" smtClean="0">
                <a:solidFill>
                  <a:schemeClr val="tx1"/>
                </a:solidFill>
                <a:effectLst/>
                <a:latin typeface="+mn-lt"/>
                <a:ea typeface="+mn-ea"/>
                <a:cs typeface="+mn-cs"/>
              </a:rPr>
              <a:t>ED. SCOLASTICHE</a:t>
            </a:r>
          </a:p>
          <a:p>
            <a:r>
              <a:rPr lang="en-US" sz="1200" b="1" i="0" u="none" kern="1200" baseline="0" dirty="0" smtClean="0">
                <a:solidFill>
                  <a:schemeClr val="tx1"/>
                </a:solidFill>
                <a:effectLst/>
                <a:latin typeface="+mn-lt"/>
                <a:ea typeface="+mn-ea"/>
                <a:cs typeface="+mn-cs"/>
              </a:rPr>
              <a:t>BRUNO MONDADORI</a:t>
            </a:r>
          </a:p>
          <a:p>
            <a:endParaRPr lang="en-US" sz="1200" b="1" i="0" u="none" kern="1200" baseline="0" dirty="0" smtClean="0">
              <a:solidFill>
                <a:schemeClr val="tx1"/>
              </a:solidFill>
              <a:effectLst/>
              <a:latin typeface="+mn-lt"/>
              <a:ea typeface="+mn-ea"/>
              <a:cs typeface="+mn-cs"/>
            </a:endParaRPr>
          </a:p>
          <a:p>
            <a:r>
              <a:rPr lang="en-US" sz="1200" b="1" i="0" u="none" kern="1200" baseline="0" dirty="0" smtClean="0">
                <a:solidFill>
                  <a:schemeClr val="tx1"/>
                </a:solidFill>
                <a:effectLst/>
                <a:latin typeface="+mn-lt"/>
                <a:ea typeface="+mn-ea"/>
                <a:cs typeface="+mn-cs"/>
              </a:rPr>
              <a:t>In groups observe both the taxonomy and the photocopy of the objectives of the history lesson and decided which cognitive skill is being developed for each/an activity. Map the objectives with the taxonomy.</a:t>
            </a:r>
            <a:endParaRPr lang="en-US" sz="1200" b="1" i="0" u="none" kern="1200" dirty="0" smtClean="0">
              <a:solidFill>
                <a:schemeClr val="tx1"/>
              </a:solidFill>
              <a:effectLst/>
              <a:latin typeface="+mn-lt"/>
              <a:ea typeface="+mn-ea"/>
              <a:cs typeface="+mn-cs"/>
            </a:endParaRPr>
          </a:p>
          <a:p>
            <a:endParaRPr lang="it-IT" sz="1400" dirty="0" smtClean="0"/>
          </a:p>
          <a:p>
            <a:pPr fontAlgn="base"/>
            <a:r>
              <a:rPr lang="en-US" sz="1400" b="0" i="0" kern="1200" dirty="0" smtClean="0">
                <a:solidFill>
                  <a:schemeClr val="tx1"/>
                </a:solidFill>
                <a:effectLst/>
                <a:latin typeface="+mn-lt"/>
                <a:ea typeface="+mn-ea"/>
                <a:cs typeface="+mn-cs"/>
              </a:rPr>
              <a:t>Bloom’s Taxonomy in its various forms represents the process of learning.  It was developed in 1956 by Benjamin Bloom and modified during the 1990′s by a new group of cognitive psychologists, led by </a:t>
            </a:r>
            <a:r>
              <a:rPr lang="en-US" sz="1400" b="0" i="0" kern="1200" dirty="0" err="1" smtClean="0">
                <a:solidFill>
                  <a:schemeClr val="tx1"/>
                </a:solidFill>
                <a:effectLst/>
                <a:latin typeface="+mn-lt"/>
                <a:ea typeface="+mn-ea"/>
                <a:cs typeface="+mn-cs"/>
              </a:rPr>
              <a:t>Lorin</a:t>
            </a:r>
            <a:r>
              <a:rPr lang="en-US" sz="1400" b="0" i="0" kern="1200" dirty="0" smtClean="0">
                <a:solidFill>
                  <a:schemeClr val="tx1"/>
                </a:solidFill>
                <a:effectLst/>
                <a:latin typeface="+mn-lt"/>
                <a:ea typeface="+mn-ea"/>
                <a:cs typeface="+mn-cs"/>
              </a:rPr>
              <a:t> Anderson (a former student of Bloom’s) to make it relevant to the 21st century.  </a:t>
            </a:r>
          </a:p>
          <a:p>
            <a:pPr fontAlgn="base"/>
            <a:r>
              <a:rPr lang="en-US" sz="1400" b="0" i="0" kern="1200" dirty="0" smtClean="0">
                <a:solidFill>
                  <a:schemeClr val="tx1"/>
                </a:solidFill>
                <a:effectLst/>
                <a:latin typeface="+mn-lt"/>
                <a:ea typeface="+mn-ea"/>
                <a:cs typeface="+mn-cs"/>
              </a:rPr>
              <a:t>The revised taxonomy emphasizes what a learner “Can Do” at each level.</a:t>
            </a:r>
          </a:p>
          <a:p>
            <a:pPr fontAlgn="base"/>
            <a:endParaRPr lang="en-US" sz="1400" b="0"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 </a:t>
            </a:r>
          </a:p>
          <a:p>
            <a:pPr fontAlgn="base"/>
            <a:endParaRPr lang="en-US" sz="1200" b="0" i="0" kern="1200" dirty="0" smtClean="0">
              <a:solidFill>
                <a:schemeClr val="tx1"/>
              </a:solidFill>
              <a:effectLst/>
              <a:latin typeface="+mn-lt"/>
              <a:ea typeface="+mn-ea"/>
              <a:cs typeface="+mn-cs"/>
            </a:endParaRPr>
          </a:p>
          <a:p>
            <a:pPr fontAlgn="base"/>
            <a:endParaRPr lang="en-US" sz="1200" b="0" i="0" kern="1200" dirty="0" smtClean="0">
              <a:solidFill>
                <a:schemeClr val="tx1"/>
              </a:solidFill>
              <a:effectLst/>
              <a:latin typeface="+mn-lt"/>
              <a:ea typeface="+mn-ea"/>
              <a:cs typeface="+mn-cs"/>
            </a:endParaRPr>
          </a:p>
        </p:txBody>
      </p:sp>
      <p:sp>
        <p:nvSpPr>
          <p:cNvPr id="4" name="Segnaposto numero diapositiva 3"/>
          <p:cNvSpPr>
            <a:spLocks noGrp="1"/>
          </p:cNvSpPr>
          <p:nvPr>
            <p:ph type="sldNum" idx="10"/>
          </p:nvPr>
        </p:nvSpPr>
        <p:spPr/>
        <p:txBody>
          <a:bodyPr/>
          <a:lstStyle/>
          <a:p>
            <a:pPr marL="0" lvl="0" indent="-88900">
              <a:spcBef>
                <a:spcPts val="0"/>
              </a:spcBef>
              <a:buClr>
                <a:srgbClr val="000000"/>
              </a:buClr>
              <a:buFont typeface="Arial"/>
              <a:buChar char="●"/>
            </a:pPr>
            <a:endParaRPr lang="it-IT" smtClean="0"/>
          </a:p>
          <a:p>
            <a:pPr marL="457200" lvl="1" indent="-88900">
              <a:spcBef>
                <a:spcPts val="0"/>
              </a:spcBef>
              <a:buClr>
                <a:srgbClr val="000000"/>
              </a:buClr>
              <a:buFont typeface="Courier New"/>
              <a:buChar char="o"/>
            </a:pPr>
            <a:endParaRPr lang="it-IT" smtClean="0"/>
          </a:p>
          <a:p>
            <a:pPr marL="914400" lvl="2" indent="-88900">
              <a:spcBef>
                <a:spcPts val="0"/>
              </a:spcBef>
              <a:buClr>
                <a:srgbClr val="000000"/>
              </a:buClr>
              <a:buFont typeface="Wingdings"/>
              <a:buChar char="§"/>
            </a:pPr>
            <a:endParaRPr lang="it-IT" smtClean="0"/>
          </a:p>
          <a:p>
            <a:pPr marL="1371600" lvl="3" indent="-88900">
              <a:spcBef>
                <a:spcPts val="0"/>
              </a:spcBef>
              <a:buClr>
                <a:srgbClr val="000000"/>
              </a:buClr>
              <a:buFont typeface="Arial"/>
              <a:buChar char="●"/>
            </a:pPr>
            <a:endParaRPr lang="it-IT" smtClean="0"/>
          </a:p>
          <a:p>
            <a:pPr marL="1828800" lvl="4" indent="-88900">
              <a:spcBef>
                <a:spcPts val="0"/>
              </a:spcBef>
              <a:buClr>
                <a:srgbClr val="000000"/>
              </a:buClr>
              <a:buFont typeface="Courier New"/>
              <a:buChar char="o"/>
            </a:pPr>
            <a:endParaRPr lang="it-IT" smtClean="0"/>
          </a:p>
          <a:p>
            <a:pPr marL="2286000" lvl="5" indent="-88900">
              <a:spcBef>
                <a:spcPts val="0"/>
              </a:spcBef>
              <a:buClr>
                <a:srgbClr val="000000"/>
              </a:buClr>
              <a:buFont typeface="Wingdings"/>
              <a:buChar char="§"/>
            </a:pPr>
            <a:endParaRPr lang="it-IT" smtClean="0"/>
          </a:p>
          <a:p>
            <a:pPr marL="3200400" lvl="6" indent="-88900">
              <a:spcBef>
                <a:spcPts val="0"/>
              </a:spcBef>
              <a:buClr>
                <a:srgbClr val="000000"/>
              </a:buClr>
              <a:buFont typeface="Arial"/>
              <a:buChar char="●"/>
            </a:pPr>
            <a:endParaRPr lang="it-IT" smtClean="0"/>
          </a:p>
          <a:p>
            <a:pPr marL="4572000" lvl="7" indent="-88900">
              <a:spcBef>
                <a:spcPts val="0"/>
              </a:spcBef>
              <a:buClr>
                <a:srgbClr val="000000"/>
              </a:buClr>
              <a:buFont typeface="Courier New"/>
              <a:buChar char="o"/>
            </a:pPr>
            <a:endParaRPr lang="it-IT" smtClean="0"/>
          </a:p>
          <a:p>
            <a:pPr marL="6400800" lvl="8" indent="-88900">
              <a:spcBef>
                <a:spcPts val="0"/>
              </a:spcBef>
              <a:buClr>
                <a:srgbClr val="000000"/>
              </a:buClr>
              <a:buFont typeface="Wingdings"/>
              <a:buChar char="§"/>
            </a:pPr>
            <a:endParaRPr lang="it-IT"/>
          </a:p>
        </p:txBody>
      </p:sp>
    </p:spTree>
    <p:extLst>
      <p:ext uri="{BB962C8B-B14F-4D97-AF65-F5344CB8AC3E}">
        <p14:creationId xmlns:p14="http://schemas.microsoft.com/office/powerpoint/2010/main" val="6887660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Shape 733"/>
          <p:cNvSpPr txBox="1">
            <a:spLocks noGrp="1"/>
          </p:cNvSpPr>
          <p:nvPr>
            <p:ph type="body" idx="1"/>
          </p:nvPr>
        </p:nvSpPr>
        <p:spPr>
          <a:xfrm>
            <a:off x="1124744" y="4343400"/>
            <a:ext cx="4608512" cy="4114800"/>
          </a:xfrm>
          <a:prstGeom prst="rect">
            <a:avLst/>
          </a:prstGeom>
        </p:spPr>
        <p:txBody>
          <a:bodyPr lIns="91425" tIns="91425" rIns="91425" bIns="91425" anchor="t" anchorCtr="0">
            <a:noAutofit/>
          </a:bodyPr>
          <a:lstStyle/>
          <a:p>
            <a:pPr lvl="0">
              <a:spcBef>
                <a:spcPts val="0"/>
              </a:spcBef>
              <a:buNone/>
            </a:pPr>
            <a:endParaRPr/>
          </a:p>
        </p:txBody>
      </p:sp>
      <p:sp>
        <p:nvSpPr>
          <p:cNvPr id="734" name="Shape 7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06385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1" i="0" u="none" strike="noStrike" kern="1200" cap="none" dirty="0" smtClean="0">
                <a:solidFill>
                  <a:schemeClr val="dk1"/>
                </a:solidFill>
                <a:effectLst/>
                <a:latin typeface="Arial"/>
                <a:ea typeface="Arial"/>
                <a:cs typeface="Arial"/>
                <a:sym typeface="Arial"/>
              </a:rPr>
              <a:t>The flipped classroom</a:t>
            </a:r>
            <a:r>
              <a:rPr lang="en-US" sz="1200" b="0" i="0" u="none" strike="noStrike" kern="1200" cap="none" dirty="0" smtClean="0">
                <a:solidFill>
                  <a:schemeClr val="dk1"/>
                </a:solidFill>
                <a:effectLst/>
                <a:latin typeface="Arial"/>
                <a:ea typeface="Arial"/>
                <a:cs typeface="Arial"/>
                <a:sym typeface="Arial"/>
              </a:rPr>
              <a:t> is a pedagogical model in which the typical lecture and homework elements of a course are reversed. Short video lectures are viewed by students at home before the class session, while in-class time is devoted to exercises, projects, or discussions.</a:t>
            </a:r>
          </a:p>
          <a:p>
            <a:endParaRPr lang="en-US" sz="1200" b="0" i="0" u="none" strike="noStrike" kern="1200" cap="none" dirty="0" smtClean="0">
              <a:solidFill>
                <a:schemeClr val="dk1"/>
              </a:solidFill>
              <a:effectLst/>
              <a:latin typeface="Arial"/>
              <a:cs typeface="Arial"/>
              <a:sym typeface="Arial"/>
            </a:endParaRPr>
          </a:p>
          <a:p>
            <a:r>
              <a:rPr lang="en-US" sz="1200" b="1" i="0" u="none" strike="noStrike" kern="1200" cap="none" dirty="0" smtClean="0">
                <a:solidFill>
                  <a:schemeClr val="dk1"/>
                </a:solidFill>
                <a:effectLst/>
                <a:latin typeface="Arial"/>
                <a:cs typeface="Arial"/>
                <a:sym typeface="Arial"/>
              </a:rPr>
              <a:t>Activity</a:t>
            </a:r>
          </a:p>
          <a:p>
            <a:r>
              <a:rPr lang="en-US" sz="1200" b="0" i="0" u="none" strike="noStrike" kern="1200" cap="none" dirty="0" smtClean="0">
                <a:solidFill>
                  <a:schemeClr val="dk1"/>
                </a:solidFill>
                <a:effectLst/>
                <a:latin typeface="Arial"/>
                <a:cs typeface="Arial"/>
                <a:sym typeface="Arial"/>
              </a:rPr>
              <a:t>Imagine you are about to teach a unit in your </a:t>
            </a:r>
            <a:r>
              <a:rPr lang="en-US" sz="1200" b="0" i="0" u="none" strike="noStrike" kern="1200" cap="none" dirty="0" err="1" smtClean="0">
                <a:solidFill>
                  <a:schemeClr val="dk1"/>
                </a:solidFill>
                <a:effectLst/>
                <a:latin typeface="Arial"/>
                <a:cs typeface="Arial"/>
                <a:sym typeface="Arial"/>
              </a:rPr>
              <a:t>coursebook</a:t>
            </a:r>
            <a:r>
              <a:rPr lang="en-US" sz="1200" b="0" i="0" u="none" strike="noStrike" kern="1200" cap="none" dirty="0" smtClean="0">
                <a:solidFill>
                  <a:schemeClr val="dk1"/>
                </a:solidFill>
                <a:effectLst/>
                <a:latin typeface="Arial"/>
                <a:cs typeface="Arial"/>
                <a:sym typeface="Arial"/>
              </a:rPr>
              <a:t> about </a:t>
            </a:r>
            <a:r>
              <a:rPr lang="en-US" sz="1200" b="0" i="1" u="none" strike="noStrike" kern="1200" cap="none" dirty="0" smtClean="0">
                <a:solidFill>
                  <a:schemeClr val="dk1"/>
                </a:solidFill>
                <a:effectLst/>
                <a:latin typeface="Arial"/>
                <a:cs typeface="Arial"/>
                <a:sym typeface="Arial"/>
              </a:rPr>
              <a:t>Education</a:t>
            </a:r>
            <a:r>
              <a:rPr lang="en-US" sz="1200" b="0" i="0" u="none" strike="noStrike" kern="1200" cap="none" dirty="0" smtClean="0">
                <a:solidFill>
                  <a:schemeClr val="dk1"/>
                </a:solidFill>
                <a:effectLst/>
                <a:latin typeface="Arial"/>
                <a:cs typeface="Arial"/>
                <a:sym typeface="Arial"/>
              </a:rPr>
              <a:t>.</a:t>
            </a:r>
            <a:r>
              <a:rPr lang="en-US" sz="1200" b="0" i="0" u="none" strike="noStrike" kern="1200" cap="none" baseline="0" dirty="0" smtClean="0">
                <a:solidFill>
                  <a:schemeClr val="dk1"/>
                </a:solidFill>
                <a:effectLst/>
                <a:latin typeface="Arial"/>
                <a:cs typeface="Arial"/>
                <a:sym typeface="Arial"/>
              </a:rPr>
              <a:t> </a:t>
            </a:r>
            <a:r>
              <a:rPr lang="en-US" sz="1200" b="0" i="0" u="none" strike="noStrike" kern="1200" cap="none" dirty="0" smtClean="0">
                <a:solidFill>
                  <a:schemeClr val="dk1"/>
                </a:solidFill>
                <a:effectLst/>
                <a:latin typeface="Arial"/>
                <a:cs typeface="Arial"/>
                <a:sym typeface="Arial"/>
              </a:rPr>
              <a:t>Can you think of a flipped classroom activity you could use before starting your lesson to introduce</a:t>
            </a:r>
            <a:r>
              <a:rPr lang="en-US" sz="1200" b="0" i="0" u="none" strike="noStrike" kern="1200" cap="none" baseline="0" dirty="0" smtClean="0">
                <a:solidFill>
                  <a:schemeClr val="dk1"/>
                </a:solidFill>
                <a:effectLst/>
                <a:latin typeface="Arial"/>
                <a:cs typeface="Arial"/>
                <a:sym typeface="Arial"/>
              </a:rPr>
              <a:t> the topic of the unit? Think about the activity type and refer to Bloom’s taxonomy to help you identify which type of activity might be suitable. What support would you need to build in to the flipped activity to ensure it was achievable? (show vocab maps from </a:t>
            </a:r>
            <a:r>
              <a:rPr lang="en-US" sz="1200" b="0" i="0" u="none" strike="noStrike" kern="1200" cap="none" baseline="0" dirty="0" err="1" smtClean="0">
                <a:solidFill>
                  <a:schemeClr val="dk1"/>
                </a:solidFill>
                <a:effectLst/>
                <a:latin typeface="Arial"/>
                <a:cs typeface="Arial"/>
                <a:sym typeface="Arial"/>
              </a:rPr>
              <a:t>mapstore</a:t>
            </a:r>
            <a:r>
              <a:rPr lang="en-US" sz="1200" b="0" i="0" u="none" strike="noStrike" kern="1200" cap="none" baseline="0" dirty="0" smtClean="0">
                <a:solidFill>
                  <a:schemeClr val="dk1"/>
                </a:solidFill>
                <a:effectLst/>
                <a:latin typeface="Arial"/>
                <a:cs typeface="Arial"/>
                <a:sym typeface="Arial"/>
              </a:rPr>
              <a:t> when getting feedback</a:t>
            </a:r>
          </a:p>
          <a:p>
            <a:endParaRPr lang="it-IT" dirty="0"/>
          </a:p>
        </p:txBody>
      </p:sp>
      <p:sp>
        <p:nvSpPr>
          <p:cNvPr id="4" name="Segnaposto numero diapositiva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Arial"/>
                <a:ea typeface="Arial"/>
                <a:cs typeface="Arial"/>
                <a:sym typeface="Arial"/>
              </a:rPr>
              <a:pPr marL="0" marR="0" lvl="0" indent="0" algn="r" rtl="0">
                <a:spcBef>
                  <a:spcPts val="0"/>
                </a:spcBef>
                <a:buSzPct val="25000"/>
                <a:buNone/>
              </a:pPr>
              <a:t>36</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1901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Shape 733"/>
          <p:cNvSpPr txBox="1">
            <a:spLocks noGrp="1"/>
          </p:cNvSpPr>
          <p:nvPr>
            <p:ph type="body" idx="1"/>
          </p:nvPr>
        </p:nvSpPr>
        <p:spPr>
          <a:xfrm>
            <a:off x="1124744" y="4343400"/>
            <a:ext cx="4608512" cy="4114800"/>
          </a:xfrm>
          <a:prstGeom prst="rect">
            <a:avLst/>
          </a:prstGeom>
        </p:spPr>
        <p:txBody>
          <a:bodyPr lIns="91425" tIns="91425" rIns="91425" bIns="91425" anchor="t" anchorCtr="0">
            <a:noAutofit/>
          </a:bodyPr>
          <a:lstStyle/>
          <a:p>
            <a:pPr fontAlgn="base"/>
            <a:r>
              <a:rPr lang="en-US" sz="1200" b="0" i="0" u="none" strike="noStrike" kern="1200" cap="none" dirty="0" smtClean="0">
                <a:solidFill>
                  <a:schemeClr val="dk1"/>
                </a:solidFill>
                <a:effectLst/>
                <a:latin typeface="Arial"/>
                <a:ea typeface="Arial"/>
                <a:cs typeface="Arial"/>
                <a:sym typeface="Arial"/>
              </a:rPr>
              <a:t>Multi sensory techniques that involve using the sense of touch are called tactile methods. Tactile methods include strategies such as:</a:t>
            </a:r>
          </a:p>
          <a:p>
            <a:pPr fontAlgn="base"/>
            <a:r>
              <a:rPr lang="en-US" sz="1200" b="0" i="0" u="none" strike="noStrike" kern="1200" cap="none" dirty="0" smtClean="0">
                <a:solidFill>
                  <a:schemeClr val="dk1"/>
                </a:solidFill>
                <a:effectLst/>
                <a:latin typeface="Arial"/>
                <a:ea typeface="Arial"/>
                <a:cs typeface="Arial"/>
                <a:sym typeface="Arial"/>
              </a:rPr>
              <a:t> finger paints and puzzles to improve fine motor skills</a:t>
            </a:r>
          </a:p>
          <a:p>
            <a:pPr fontAlgn="base"/>
            <a:r>
              <a:rPr lang="en-US" sz="1200" b="0" i="0" u="none" strike="noStrike" kern="1200" cap="none" dirty="0" smtClean="0">
                <a:solidFill>
                  <a:schemeClr val="dk1"/>
                </a:solidFill>
                <a:effectLst/>
                <a:latin typeface="Arial"/>
                <a:ea typeface="Arial"/>
                <a:cs typeface="Arial"/>
                <a:sym typeface="Arial"/>
              </a:rPr>
              <a:t>Modeling materials such as clay and sculpting materials</a:t>
            </a:r>
          </a:p>
          <a:p>
            <a:pPr fontAlgn="base"/>
            <a:r>
              <a:rPr lang="en-US" sz="1200" b="0" i="0" u="none" strike="noStrike" kern="1200" cap="none" dirty="0" smtClean="0">
                <a:solidFill>
                  <a:schemeClr val="dk1"/>
                </a:solidFill>
                <a:effectLst/>
                <a:latin typeface="Arial"/>
                <a:ea typeface="Arial"/>
                <a:cs typeface="Arial"/>
                <a:sym typeface="Arial"/>
              </a:rPr>
              <a:t>Using small materials called manipulatives to represent number values to teach math skills</a:t>
            </a:r>
          </a:p>
          <a:p>
            <a:pPr fontAlgn="base"/>
            <a:endParaRPr lang="en-US" sz="1200" b="0" i="0" u="none" strike="noStrike" kern="1200" cap="none" dirty="0" smtClean="0">
              <a:solidFill>
                <a:schemeClr val="dk1"/>
              </a:solidFill>
              <a:effectLst/>
              <a:latin typeface="Arial"/>
              <a:ea typeface="Arial"/>
              <a:cs typeface="Arial"/>
              <a:sym typeface="Arial"/>
            </a:endParaRPr>
          </a:p>
          <a:p>
            <a:pPr lvl="0">
              <a:spcBef>
                <a:spcPts val="0"/>
              </a:spcBef>
              <a:buNone/>
            </a:pPr>
            <a:endParaRPr dirty="0"/>
          </a:p>
        </p:txBody>
      </p:sp>
      <p:sp>
        <p:nvSpPr>
          <p:cNvPr id="734" name="Shape 7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57531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Shape 733"/>
          <p:cNvSpPr txBox="1">
            <a:spLocks noGrp="1"/>
          </p:cNvSpPr>
          <p:nvPr>
            <p:ph type="body" idx="1"/>
          </p:nvPr>
        </p:nvSpPr>
        <p:spPr>
          <a:xfrm>
            <a:off x="1124744" y="4343400"/>
            <a:ext cx="4608512" cy="4114800"/>
          </a:xfrm>
          <a:prstGeom prst="rect">
            <a:avLst/>
          </a:prstGeom>
        </p:spPr>
        <p:txBody>
          <a:bodyPr lIns="91425" tIns="91425" rIns="91425" bIns="91425" anchor="t" anchorCtr="0">
            <a:noAutofit/>
          </a:bodyPr>
          <a:lstStyle/>
          <a:p>
            <a:pPr fontAlgn="base"/>
            <a:r>
              <a:rPr lang="en-US" sz="1200" b="1" i="0" u="none" strike="noStrike" kern="1200" cap="none" dirty="0" smtClean="0">
                <a:solidFill>
                  <a:schemeClr val="dk1"/>
                </a:solidFill>
                <a:effectLst/>
                <a:latin typeface="Arial"/>
                <a:ea typeface="Arial"/>
                <a:cs typeface="Arial"/>
                <a:sym typeface="Arial"/>
              </a:rPr>
              <a:t>Kinesthetic methods</a:t>
            </a:r>
            <a:endParaRPr lang="en-US" sz="1200" b="0" i="0" u="none" strike="noStrike" kern="1200" cap="none" dirty="0" smtClean="0">
              <a:solidFill>
                <a:schemeClr val="dk1"/>
              </a:solidFill>
              <a:effectLst/>
              <a:latin typeface="Arial"/>
              <a:ea typeface="Arial"/>
              <a:cs typeface="Arial"/>
              <a:sym typeface="Arial"/>
            </a:endParaRPr>
          </a:p>
          <a:p>
            <a:pPr fontAlgn="base"/>
            <a:r>
              <a:rPr lang="en-US" sz="1200" b="0" i="0" u="none" strike="noStrike" kern="1200" cap="none" dirty="0" smtClean="0">
                <a:solidFill>
                  <a:schemeClr val="dk1"/>
                </a:solidFill>
                <a:effectLst/>
                <a:latin typeface="Arial"/>
                <a:ea typeface="Arial"/>
                <a:cs typeface="Arial"/>
                <a:sym typeface="Arial"/>
              </a:rPr>
              <a:t>Multi sensory methods using body movements are called kinesthetic methods. These involve fine and gross motor movements.</a:t>
            </a:r>
          </a:p>
          <a:p>
            <a:pPr fontAlgn="base"/>
            <a:r>
              <a:rPr lang="en-US" sz="1200" b="0" i="0" u="none" strike="noStrike" kern="1200" cap="none" dirty="0" smtClean="0">
                <a:solidFill>
                  <a:schemeClr val="dk1"/>
                </a:solidFill>
                <a:effectLst/>
                <a:latin typeface="Arial"/>
                <a:ea typeface="Arial"/>
                <a:cs typeface="Arial"/>
                <a:sym typeface="Arial"/>
              </a:rPr>
              <a:t>Games involving jumping rope, clapping or other movements paired with activities while counting and singing songs related to concepts.</a:t>
            </a:r>
          </a:p>
          <a:p>
            <a:pPr fontAlgn="base"/>
            <a:r>
              <a:rPr lang="en-US" sz="1200" b="0" i="0" u="none" strike="noStrike" kern="1200" cap="none" dirty="0" smtClean="0">
                <a:solidFill>
                  <a:schemeClr val="dk1"/>
                </a:solidFill>
                <a:effectLst/>
                <a:latin typeface="Arial"/>
                <a:ea typeface="Arial"/>
                <a:cs typeface="Arial"/>
                <a:sym typeface="Arial"/>
              </a:rPr>
              <a:t>Any large movement activity for students involving dancing, bean bag tossing or other activities involving concepts, rhythmic recall and academic competition such as quizzes, flash card races and other learning games.</a:t>
            </a:r>
          </a:p>
          <a:p>
            <a:pPr fontAlgn="base"/>
            <a:endParaRPr lang="en-US" sz="1200" b="0" i="0" u="none" strike="noStrike" kern="1200" cap="none" dirty="0" smtClean="0">
              <a:solidFill>
                <a:schemeClr val="dk1"/>
              </a:solidFill>
              <a:effectLst/>
              <a:latin typeface="Arial"/>
              <a:ea typeface="Arial"/>
              <a:cs typeface="Arial"/>
              <a:sym typeface="Arial"/>
            </a:endParaRPr>
          </a:p>
          <a:p>
            <a:pPr lvl="0">
              <a:spcBef>
                <a:spcPts val="0"/>
              </a:spcBef>
              <a:buNone/>
            </a:pPr>
            <a:endParaRPr dirty="0"/>
          </a:p>
        </p:txBody>
      </p:sp>
      <p:sp>
        <p:nvSpPr>
          <p:cNvPr id="734" name="Shape 7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08539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5955"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it-IT" dirty="0" err="1" smtClean="0">
                <a:latin typeface="Calibri" charset="0"/>
              </a:rPr>
              <a:t>Associating</a:t>
            </a:r>
            <a:r>
              <a:rPr lang="it-IT" dirty="0" smtClean="0">
                <a:latin typeface="Calibri" charset="0"/>
              </a:rPr>
              <a:t> </a:t>
            </a:r>
            <a:r>
              <a:rPr lang="it-IT" dirty="0" err="1" smtClean="0">
                <a:latin typeface="Calibri" charset="0"/>
              </a:rPr>
              <a:t>movement</a:t>
            </a:r>
            <a:r>
              <a:rPr lang="it-IT" dirty="0" smtClean="0">
                <a:latin typeface="Calibri" charset="0"/>
              </a:rPr>
              <a:t> </a:t>
            </a:r>
            <a:r>
              <a:rPr lang="it-IT" dirty="0" err="1" smtClean="0">
                <a:latin typeface="Calibri" charset="0"/>
              </a:rPr>
              <a:t>helps</a:t>
            </a:r>
            <a:r>
              <a:rPr lang="it-IT" dirty="0" smtClean="0">
                <a:latin typeface="Calibri" charset="0"/>
              </a:rPr>
              <a:t> </a:t>
            </a:r>
            <a:r>
              <a:rPr lang="it-IT" dirty="0" err="1" smtClean="0">
                <a:latin typeface="Calibri" charset="0"/>
              </a:rPr>
              <a:t>memory</a:t>
            </a:r>
            <a:r>
              <a:rPr lang="it-IT" dirty="0" smtClean="0">
                <a:latin typeface="Calibri" charset="0"/>
              </a:rPr>
              <a:t>, right </a:t>
            </a:r>
            <a:r>
              <a:rPr lang="it-IT" dirty="0" err="1" smtClean="0">
                <a:latin typeface="Calibri" charset="0"/>
              </a:rPr>
              <a:t>picture</a:t>
            </a:r>
            <a:r>
              <a:rPr lang="it-IT" dirty="0" smtClean="0">
                <a:latin typeface="Calibri" charset="0"/>
              </a:rPr>
              <a:t> with right word to</a:t>
            </a:r>
            <a:r>
              <a:rPr lang="it-IT" baseline="0" dirty="0" smtClean="0">
                <a:latin typeface="Calibri" charset="0"/>
              </a:rPr>
              <a:t> </a:t>
            </a:r>
            <a:r>
              <a:rPr lang="it-IT" baseline="0" dirty="0" err="1" smtClean="0">
                <a:latin typeface="Calibri" charset="0"/>
              </a:rPr>
              <a:t>improve</a:t>
            </a:r>
            <a:r>
              <a:rPr lang="it-IT" baseline="0" dirty="0" smtClean="0">
                <a:latin typeface="Calibri" charset="0"/>
              </a:rPr>
              <a:t> </a:t>
            </a:r>
            <a:r>
              <a:rPr lang="it-IT" baseline="0" dirty="0" err="1" smtClean="0">
                <a:latin typeface="Calibri" charset="0"/>
              </a:rPr>
              <a:t>comprehension</a:t>
            </a:r>
            <a:r>
              <a:rPr lang="it-IT" baseline="0" dirty="0" smtClean="0">
                <a:latin typeface="Calibri" charset="0"/>
              </a:rPr>
              <a:t>.  </a:t>
            </a:r>
            <a:r>
              <a:rPr lang="it-IT" baseline="0" dirty="0" err="1" smtClean="0">
                <a:latin typeface="Calibri" charset="0"/>
              </a:rPr>
              <a:t>Division</a:t>
            </a:r>
            <a:r>
              <a:rPr lang="it-IT" baseline="0" dirty="0" smtClean="0">
                <a:latin typeface="Calibri" charset="0"/>
              </a:rPr>
              <a:t> of text </a:t>
            </a:r>
            <a:r>
              <a:rPr lang="it-IT" baseline="0" dirty="0" err="1" smtClean="0">
                <a:latin typeface="Calibri" charset="0"/>
              </a:rPr>
              <a:t>makes</a:t>
            </a:r>
            <a:r>
              <a:rPr lang="it-IT" baseline="0" dirty="0" smtClean="0">
                <a:latin typeface="Calibri" charset="0"/>
              </a:rPr>
              <a:t> </a:t>
            </a:r>
            <a:r>
              <a:rPr lang="it-IT" baseline="0" dirty="0" err="1" smtClean="0">
                <a:latin typeface="Calibri" charset="0"/>
              </a:rPr>
              <a:t>it</a:t>
            </a:r>
            <a:r>
              <a:rPr lang="it-IT" baseline="0" dirty="0" smtClean="0">
                <a:latin typeface="Calibri" charset="0"/>
              </a:rPr>
              <a:t> </a:t>
            </a:r>
            <a:r>
              <a:rPr lang="it-IT" baseline="0" dirty="0" err="1" smtClean="0">
                <a:latin typeface="Calibri" charset="0"/>
              </a:rPr>
              <a:t>manageable</a:t>
            </a:r>
            <a:r>
              <a:rPr lang="it-IT" baseline="0" dirty="0" smtClean="0">
                <a:latin typeface="Calibri" charset="0"/>
              </a:rPr>
              <a:t>, </a:t>
            </a:r>
            <a:r>
              <a:rPr lang="it-IT" baseline="0" dirty="0" err="1" smtClean="0">
                <a:latin typeface="Calibri" charset="0"/>
              </a:rPr>
              <a:t>pair</a:t>
            </a:r>
            <a:r>
              <a:rPr lang="it-IT" baseline="0" dirty="0" smtClean="0">
                <a:latin typeface="Calibri" charset="0"/>
              </a:rPr>
              <a:t> work to </a:t>
            </a:r>
            <a:r>
              <a:rPr lang="it-IT" baseline="0" dirty="0" err="1" smtClean="0">
                <a:latin typeface="Calibri" charset="0"/>
              </a:rPr>
              <a:t>support</a:t>
            </a:r>
            <a:r>
              <a:rPr lang="it-IT" baseline="0" dirty="0" smtClean="0">
                <a:latin typeface="Calibri" charset="0"/>
              </a:rPr>
              <a:t> </a:t>
            </a:r>
            <a:r>
              <a:rPr lang="it-IT" baseline="0" dirty="0" err="1" smtClean="0">
                <a:latin typeface="Calibri" charset="0"/>
              </a:rPr>
              <a:t>each</a:t>
            </a:r>
            <a:r>
              <a:rPr lang="it-IT" baseline="0" dirty="0" smtClean="0">
                <a:latin typeface="Calibri" charset="0"/>
              </a:rPr>
              <a:t> </a:t>
            </a:r>
            <a:r>
              <a:rPr lang="it-IT" baseline="0" dirty="0" err="1" smtClean="0">
                <a:latin typeface="Calibri" charset="0"/>
              </a:rPr>
              <a:t>other</a:t>
            </a:r>
            <a:r>
              <a:rPr lang="it-IT" baseline="0" dirty="0" smtClean="0">
                <a:latin typeface="Calibri" charset="0"/>
              </a:rPr>
              <a:t>. </a:t>
            </a:r>
            <a:r>
              <a:rPr lang="it-IT" baseline="0" dirty="0" err="1" smtClean="0">
                <a:latin typeface="Calibri" charset="0"/>
              </a:rPr>
              <a:t>Png</a:t>
            </a:r>
            <a:r>
              <a:rPr lang="it-IT" baseline="0" dirty="0" smtClean="0">
                <a:latin typeface="Calibri" charset="0"/>
              </a:rPr>
              <a:t> </a:t>
            </a:r>
            <a:r>
              <a:rPr lang="it-IT" baseline="0" dirty="0" err="1" smtClean="0">
                <a:latin typeface="Calibri" charset="0"/>
              </a:rPr>
              <a:t>puting</a:t>
            </a:r>
            <a:r>
              <a:rPr lang="it-IT" baseline="0" dirty="0" smtClean="0">
                <a:latin typeface="Calibri" charset="0"/>
              </a:rPr>
              <a:t> </a:t>
            </a:r>
            <a:r>
              <a:rPr lang="it-IT" baseline="0" dirty="0" err="1" smtClean="0">
                <a:latin typeface="Calibri" charset="0"/>
              </a:rPr>
              <a:t>together</a:t>
            </a:r>
            <a:r>
              <a:rPr lang="it-IT" baseline="0" dirty="0" smtClean="0">
                <a:latin typeface="Calibri" charset="0"/>
              </a:rPr>
              <a:t> </a:t>
            </a:r>
            <a:r>
              <a:rPr lang="it-IT" baseline="0" dirty="0" err="1" smtClean="0">
                <a:latin typeface="Calibri" charset="0"/>
              </a:rPr>
              <a:t>is</a:t>
            </a:r>
            <a:r>
              <a:rPr lang="it-IT" baseline="0" dirty="0" smtClean="0">
                <a:latin typeface="Calibri" charset="0"/>
              </a:rPr>
              <a:t> </a:t>
            </a:r>
            <a:r>
              <a:rPr lang="it-IT" baseline="0" dirty="0" err="1" smtClean="0">
                <a:latin typeface="Calibri" charset="0"/>
              </a:rPr>
              <a:t>kinaesthetic</a:t>
            </a:r>
            <a:r>
              <a:rPr lang="it-IT" baseline="0" dirty="0" smtClean="0">
                <a:latin typeface="Calibri" charset="0"/>
              </a:rPr>
              <a:t>.</a:t>
            </a:r>
          </a:p>
          <a:p>
            <a:endParaRPr lang="it-IT" dirty="0">
              <a:latin typeface="Calibri" charset="0"/>
            </a:endParaRPr>
          </a:p>
        </p:txBody>
      </p:sp>
      <p:sp>
        <p:nvSpPr>
          <p:cNvPr id="125956" name="Segnaposto numero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66076F27-5436-7E42-AF39-6F49D5CBB47B}" type="slidenum">
              <a:rPr lang="it-IT">
                <a:latin typeface="Arial" charset="0"/>
              </a:rPr>
              <a:pPr/>
              <a:t>39</a:t>
            </a:fld>
            <a:endParaRPr lang="it-IT">
              <a:latin typeface="Arial" charset="0"/>
            </a:endParaRPr>
          </a:p>
        </p:txBody>
      </p:sp>
    </p:spTree>
    <p:extLst>
      <p:ext uri="{BB962C8B-B14F-4D97-AF65-F5344CB8AC3E}">
        <p14:creationId xmlns:p14="http://schemas.microsoft.com/office/powerpoint/2010/main" val="8752092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
        <p:nvSpPr>
          <p:cNvPr id="62468"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FFD0AF8-C236-44DD-9E15-B2BAB269C25D}" type="slidenum">
              <a:rPr lang="it-IT" altLang="it-IT" smtClean="0"/>
              <a:pPr/>
              <a:t>40</a:t>
            </a:fld>
            <a:endParaRPr lang="it-IT" altLang="it-IT" smtClean="0"/>
          </a:p>
        </p:txBody>
      </p:sp>
    </p:spTree>
    <p:extLst>
      <p:ext uri="{BB962C8B-B14F-4D97-AF65-F5344CB8AC3E}">
        <p14:creationId xmlns:p14="http://schemas.microsoft.com/office/powerpoint/2010/main" val="4379762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5235" name="Segnaposto note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it-IT">
              <a:latin typeface="Calibri" charset="0"/>
            </a:endParaRPr>
          </a:p>
        </p:txBody>
      </p:sp>
      <p:sp>
        <p:nvSpPr>
          <p:cNvPr id="95236" name="Segnaposto numero diapositiva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5FFBCF26-129A-4A44-85A8-7E5988997507}" type="slidenum">
              <a:rPr lang="it-IT">
                <a:latin typeface="Arial" charset="0"/>
              </a:rPr>
              <a:pPr/>
              <a:t>41</a:t>
            </a:fld>
            <a:endParaRPr lang="it-IT">
              <a:latin typeface="Arial" charset="0"/>
            </a:endParaRPr>
          </a:p>
        </p:txBody>
      </p:sp>
    </p:spTree>
    <p:extLst>
      <p:ext uri="{BB962C8B-B14F-4D97-AF65-F5344CB8AC3E}">
        <p14:creationId xmlns:p14="http://schemas.microsoft.com/office/powerpoint/2010/main" val="35989657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IT" b="1" smtClean="0"/>
              <a:t>Reflection</a:t>
            </a:r>
          </a:p>
          <a:p>
            <a:endParaRPr lang="en-US" altLang="it-IT" b="1" smtClean="0"/>
          </a:p>
          <a:p>
            <a:endParaRPr lang="en-US" altLang="it-IT" b="1" smtClean="0"/>
          </a:p>
          <a:p>
            <a:r>
              <a:rPr lang="en-US" altLang="it-IT" b="1" smtClean="0"/>
              <a:t>John Dewey</a:t>
            </a:r>
            <a:r>
              <a:rPr lang="en-US" altLang="it-IT" smtClean="0"/>
              <a:t>, (born Oct. 20, 1859, Burlington, Vt., U.S.—died June 1, 1952, New York, N.Y.), American philosopher and educator who was a founder of the philosophical movement known as pragmatism, a pioneer in functional psychology, and a leader of the progressive movement in education in the United States.Jan 11, 2010</a:t>
            </a:r>
          </a:p>
          <a:p>
            <a:endParaRPr lang="en-US" altLang="it-IT" smtClean="0"/>
          </a:p>
          <a:p>
            <a:r>
              <a:rPr lang="en-US" altLang="it-IT" smtClean="0"/>
              <a:t>Discuss with teachers</a:t>
            </a:r>
          </a:p>
          <a:p>
            <a:endParaRPr lang="en-US" altLang="it-IT" smtClean="0"/>
          </a:p>
          <a:p>
            <a:r>
              <a:rPr lang="en-US" altLang="it-IT" smtClean="0"/>
              <a:t>I think this sums up the idea that we need to focus on change. Change in what we are doing in the classroom??? Are we preparing them for tomorrow? </a:t>
            </a:r>
            <a:endParaRPr lang="it-IT" altLang="it-IT" smtClean="0"/>
          </a:p>
          <a:p>
            <a:endParaRPr lang="it-IT" altLang="it-IT"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D84447F-BA6F-42EF-9BA2-30EB6222293E}" type="slidenum">
              <a:rPr lang="en-GB" altLang="it-IT" smtClean="0"/>
              <a:pPr/>
              <a:t>43</a:t>
            </a:fld>
            <a:endParaRPr lang="en-GB" altLang="it-IT" smtClean="0"/>
          </a:p>
        </p:txBody>
      </p:sp>
    </p:spTree>
    <p:extLst>
      <p:ext uri="{BB962C8B-B14F-4D97-AF65-F5344CB8AC3E}">
        <p14:creationId xmlns:p14="http://schemas.microsoft.com/office/powerpoint/2010/main" val="24945153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Shape 699"/>
          <p:cNvSpPr txBox="1">
            <a:spLocks noGrp="1"/>
          </p:cNvSpPr>
          <p:nvPr>
            <p:ph type="body" idx="1"/>
          </p:nvPr>
        </p:nvSpPr>
        <p:spPr>
          <a:xfrm>
            <a:off x="1124744" y="4343400"/>
            <a:ext cx="4608512" cy="4114800"/>
          </a:xfrm>
          <a:prstGeom prst="rect">
            <a:avLst/>
          </a:prstGeom>
        </p:spPr>
        <p:txBody>
          <a:bodyPr lIns="91425" tIns="91425" rIns="91425" bIns="91425" anchor="t" anchorCtr="0">
            <a:noAutofit/>
          </a:bodyPr>
          <a:lstStyle/>
          <a:p>
            <a:pPr lvl="0">
              <a:spcBef>
                <a:spcPts val="0"/>
              </a:spcBef>
              <a:buNone/>
            </a:pPr>
            <a:endParaRPr/>
          </a:p>
        </p:txBody>
      </p:sp>
      <p:sp>
        <p:nvSpPr>
          <p:cNvPr id="700" name="Shape 7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9956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Writer,</a:t>
            </a:r>
            <a:r>
              <a:rPr lang="it-IT" baseline="0" dirty="0" smtClean="0"/>
              <a:t> </a:t>
            </a:r>
            <a:r>
              <a:rPr lang="it-IT" baseline="0" dirty="0" err="1" smtClean="0"/>
              <a:t>presenter</a:t>
            </a:r>
            <a:r>
              <a:rPr lang="it-IT" baseline="0" dirty="0" smtClean="0"/>
              <a:t>, </a:t>
            </a:r>
            <a:r>
              <a:rPr lang="it-IT" baseline="0" dirty="0" err="1" smtClean="0"/>
              <a:t>teacher</a:t>
            </a:r>
            <a:r>
              <a:rPr lang="it-IT" baseline="0" dirty="0" smtClean="0"/>
              <a:t> and </a:t>
            </a:r>
            <a:r>
              <a:rPr lang="it-IT" baseline="0" dirty="0" err="1" smtClean="0"/>
              <a:t>teacher</a:t>
            </a:r>
            <a:r>
              <a:rPr lang="it-IT" baseline="0" dirty="0" smtClean="0"/>
              <a:t> trainer</a:t>
            </a:r>
          </a:p>
          <a:p>
            <a:r>
              <a:rPr lang="it-IT" baseline="0" dirty="0" err="1" smtClean="0"/>
              <a:t>As</a:t>
            </a:r>
            <a:r>
              <a:rPr lang="it-IT" baseline="0" dirty="0" smtClean="0"/>
              <a:t> </a:t>
            </a:r>
            <a:r>
              <a:rPr lang="it-IT" baseline="0" dirty="0" err="1" smtClean="0"/>
              <a:t>teachers</a:t>
            </a:r>
            <a:r>
              <a:rPr lang="it-IT" baseline="0" dirty="0" smtClean="0"/>
              <a:t> and </a:t>
            </a:r>
            <a:r>
              <a:rPr lang="it-IT" baseline="0" dirty="0" err="1" smtClean="0"/>
              <a:t>language</a:t>
            </a:r>
            <a:r>
              <a:rPr lang="it-IT" baseline="0" dirty="0" smtClean="0"/>
              <a:t> </a:t>
            </a:r>
            <a:r>
              <a:rPr lang="it-IT" baseline="0" dirty="0" err="1" smtClean="0"/>
              <a:t>teachers</a:t>
            </a:r>
            <a:r>
              <a:rPr lang="it-IT" baseline="0" dirty="0" smtClean="0"/>
              <a:t> </a:t>
            </a:r>
            <a:r>
              <a:rPr lang="it-IT" baseline="0" dirty="0" err="1" smtClean="0"/>
              <a:t>we</a:t>
            </a:r>
            <a:r>
              <a:rPr lang="it-IT" baseline="0" dirty="0" smtClean="0"/>
              <a:t> </a:t>
            </a:r>
            <a:r>
              <a:rPr lang="it-IT" baseline="0" dirty="0" err="1" smtClean="0"/>
              <a:t>know</a:t>
            </a:r>
            <a:r>
              <a:rPr lang="it-IT" baseline="0" dirty="0" smtClean="0"/>
              <a:t> </a:t>
            </a:r>
            <a:r>
              <a:rPr lang="it-IT" baseline="0" dirty="0" err="1" smtClean="0"/>
              <a:t>that</a:t>
            </a:r>
            <a:r>
              <a:rPr lang="it-IT" baseline="0" dirty="0" smtClean="0"/>
              <a:t> </a:t>
            </a:r>
            <a:r>
              <a:rPr lang="it-IT" baseline="0" dirty="0" err="1" smtClean="0"/>
              <a:t>there</a:t>
            </a:r>
            <a:r>
              <a:rPr lang="it-IT" baseline="0" dirty="0" smtClean="0"/>
              <a:t> are </a:t>
            </a:r>
            <a:r>
              <a:rPr lang="it-IT" baseline="0" dirty="0" err="1" smtClean="0"/>
              <a:t>many</a:t>
            </a:r>
            <a:r>
              <a:rPr lang="it-IT" baseline="0" dirty="0" smtClean="0"/>
              <a:t> </a:t>
            </a:r>
            <a:r>
              <a:rPr lang="it-IT" baseline="0" dirty="0" err="1" smtClean="0"/>
              <a:t>variables</a:t>
            </a:r>
            <a:r>
              <a:rPr lang="it-IT" baseline="0" dirty="0" smtClean="0"/>
              <a:t> </a:t>
            </a:r>
            <a:r>
              <a:rPr lang="it-IT" baseline="0" dirty="0" err="1" smtClean="0"/>
              <a:t>we</a:t>
            </a:r>
            <a:r>
              <a:rPr lang="it-IT" baseline="0" dirty="0" smtClean="0"/>
              <a:t> </a:t>
            </a:r>
            <a:r>
              <a:rPr lang="it-IT" baseline="0" dirty="0" err="1" smtClean="0"/>
              <a:t>need</a:t>
            </a:r>
            <a:r>
              <a:rPr lang="it-IT" baseline="0" dirty="0" smtClean="0"/>
              <a:t> to deal with.</a:t>
            </a:r>
            <a:endParaRPr lang="it-IT" dirty="0"/>
          </a:p>
        </p:txBody>
      </p:sp>
      <p:sp>
        <p:nvSpPr>
          <p:cNvPr id="4" name="Segnaposto numero diapositiva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Arial"/>
                <a:ea typeface="Arial"/>
                <a:cs typeface="Arial"/>
                <a:sym typeface="Arial"/>
              </a:rPr>
              <a:t>4</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1108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Shape 733"/>
          <p:cNvSpPr txBox="1">
            <a:spLocks noGrp="1"/>
          </p:cNvSpPr>
          <p:nvPr>
            <p:ph type="body" idx="1"/>
          </p:nvPr>
        </p:nvSpPr>
        <p:spPr>
          <a:xfrm>
            <a:off x="1124744" y="4343400"/>
            <a:ext cx="4608512" cy="4114800"/>
          </a:xfrm>
          <a:prstGeom prst="rect">
            <a:avLst/>
          </a:prstGeom>
        </p:spPr>
        <p:txBody>
          <a:bodyPr lIns="91425" tIns="91425" rIns="91425" bIns="91425" anchor="t" anchorCtr="0">
            <a:noAutofit/>
          </a:bodyPr>
          <a:lstStyle/>
          <a:p>
            <a:pPr fontAlgn="base"/>
            <a:endParaRPr lang="en-US" sz="1200" b="0" i="0" u="none" strike="noStrike" kern="1200" cap="none" dirty="0" smtClean="0">
              <a:solidFill>
                <a:schemeClr val="dk1"/>
              </a:solidFill>
              <a:effectLst/>
              <a:latin typeface="Arial"/>
              <a:ea typeface="Arial"/>
              <a:cs typeface="Arial"/>
              <a:sym typeface="Arial"/>
            </a:endParaRPr>
          </a:p>
          <a:p>
            <a:pPr fontAlgn="base"/>
            <a:endParaRPr lang="en-US" sz="1200" b="0" i="0" u="none" strike="noStrike" kern="1200" cap="none" dirty="0" smtClean="0">
              <a:solidFill>
                <a:schemeClr val="dk1"/>
              </a:solidFill>
              <a:effectLst/>
              <a:latin typeface="Arial"/>
              <a:ea typeface="Arial"/>
              <a:cs typeface="Arial"/>
              <a:sym typeface="Arial"/>
            </a:endParaRPr>
          </a:p>
          <a:p>
            <a:pPr fontAlgn="base"/>
            <a:r>
              <a:rPr lang="en-US" sz="1200" b="0" i="0" u="none" strike="noStrike" kern="1200" cap="none" dirty="0" smtClean="0">
                <a:solidFill>
                  <a:schemeClr val="dk1"/>
                </a:solidFill>
                <a:effectLst/>
                <a:latin typeface="Arial"/>
                <a:ea typeface="Arial"/>
                <a:cs typeface="Arial"/>
                <a:sym typeface="Arial"/>
              </a:rPr>
              <a:t>Depending</a:t>
            </a:r>
            <a:r>
              <a:rPr lang="en-US" sz="1200" b="0" i="0" u="none" strike="noStrike" kern="1200" cap="none" baseline="0" dirty="0" smtClean="0">
                <a:solidFill>
                  <a:schemeClr val="dk1"/>
                </a:solidFill>
                <a:effectLst/>
                <a:latin typeface="Arial"/>
                <a:ea typeface="Arial"/>
                <a:cs typeface="Arial"/>
                <a:sym typeface="Arial"/>
              </a:rPr>
              <a:t> on the level you teach let’s consider the following:</a:t>
            </a:r>
          </a:p>
          <a:p>
            <a:pPr fontAlgn="base"/>
            <a:r>
              <a:rPr lang="en-US" sz="1200" b="0" i="0" u="none" strike="noStrike" kern="1200" cap="none" dirty="0" smtClean="0">
                <a:solidFill>
                  <a:schemeClr val="dk1"/>
                </a:solidFill>
                <a:effectLst/>
                <a:latin typeface="Arial"/>
                <a:ea typeface="Arial"/>
                <a:cs typeface="Arial"/>
                <a:sym typeface="Arial"/>
              </a:rPr>
              <a:t>What</a:t>
            </a:r>
            <a:r>
              <a:rPr lang="en-US" sz="1200" b="0" i="0" u="none" strike="noStrike" kern="1200" cap="none" baseline="0" dirty="0" smtClean="0">
                <a:solidFill>
                  <a:schemeClr val="dk1"/>
                </a:solidFill>
                <a:effectLst/>
                <a:latin typeface="Arial"/>
                <a:ea typeface="Arial"/>
                <a:cs typeface="Arial"/>
                <a:sym typeface="Arial"/>
              </a:rPr>
              <a:t> do you know about your students’ language skills?</a:t>
            </a:r>
          </a:p>
          <a:p>
            <a:pPr fontAlgn="base"/>
            <a:r>
              <a:rPr lang="en-US" sz="1200" b="0" i="0" u="none" strike="noStrike" kern="1200" cap="none" baseline="0" dirty="0" smtClean="0">
                <a:solidFill>
                  <a:schemeClr val="dk1"/>
                </a:solidFill>
                <a:effectLst/>
                <a:latin typeface="Arial"/>
                <a:ea typeface="Arial"/>
                <a:cs typeface="Arial"/>
                <a:sym typeface="Arial"/>
              </a:rPr>
              <a:t>What do you know about their prior knowledge?</a:t>
            </a:r>
          </a:p>
          <a:p>
            <a:pPr fontAlgn="base"/>
            <a:r>
              <a:rPr lang="en-US" sz="1200" b="0" i="0" u="none" strike="noStrike" kern="1200" cap="none" baseline="0" dirty="0" smtClean="0">
                <a:solidFill>
                  <a:schemeClr val="dk1"/>
                </a:solidFill>
                <a:effectLst/>
                <a:latin typeface="Arial"/>
                <a:ea typeface="Arial"/>
                <a:cs typeface="Arial"/>
                <a:sym typeface="Arial"/>
              </a:rPr>
              <a:t>How will this information affect your planning?</a:t>
            </a:r>
          </a:p>
          <a:p>
            <a:pPr fontAlgn="base"/>
            <a:r>
              <a:rPr lang="en-US" sz="1200" b="0" i="0" u="none" strike="noStrike" kern="1200" cap="none" baseline="0" dirty="0" smtClean="0">
                <a:solidFill>
                  <a:schemeClr val="dk1"/>
                </a:solidFill>
                <a:effectLst/>
                <a:latin typeface="Arial"/>
                <a:ea typeface="Arial"/>
                <a:cs typeface="Arial"/>
                <a:sym typeface="Arial"/>
              </a:rPr>
              <a:t>Jim Cummins</a:t>
            </a:r>
          </a:p>
          <a:p>
            <a:pPr fontAlgn="base"/>
            <a:r>
              <a:rPr lang="en-US" sz="1200" b="0" i="0" u="none" strike="noStrike" kern="1200" cap="none" dirty="0" smtClean="0">
                <a:solidFill>
                  <a:schemeClr val="dk1"/>
                </a:solidFill>
                <a:effectLst/>
                <a:latin typeface="Arial"/>
                <a:ea typeface="Arial"/>
                <a:cs typeface="Arial"/>
                <a:sym typeface="Arial"/>
              </a:rPr>
              <a:t>Dr. Jim Cummins is a professor at the Ontario Institute for Studies in Education of the University of Toronto where he works on language development and literacy development of learners of English as an additional language</a:t>
            </a:r>
          </a:p>
        </p:txBody>
      </p:sp>
      <p:sp>
        <p:nvSpPr>
          <p:cNvPr id="734" name="Shape 7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1878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Shape 733"/>
          <p:cNvSpPr txBox="1">
            <a:spLocks noGrp="1"/>
          </p:cNvSpPr>
          <p:nvPr>
            <p:ph type="body" idx="1"/>
          </p:nvPr>
        </p:nvSpPr>
        <p:spPr>
          <a:xfrm>
            <a:off x="1124744" y="4343400"/>
            <a:ext cx="4608512" cy="4114800"/>
          </a:xfrm>
          <a:prstGeom prst="rect">
            <a:avLst/>
          </a:prstGeom>
        </p:spPr>
        <p:txBody>
          <a:bodyPr lIns="91425" tIns="91425" rIns="91425" bIns="91425" anchor="t" anchorCtr="0">
            <a:noAutofit/>
          </a:bodyPr>
          <a:lstStyle/>
          <a:p>
            <a:pPr fontAlgn="base"/>
            <a:endParaRPr lang="en-US" sz="1200" b="0" i="0" u="none" strike="noStrike" kern="1200" cap="none" dirty="0" smtClean="0">
              <a:solidFill>
                <a:schemeClr val="dk1"/>
              </a:solidFill>
              <a:effectLst/>
              <a:latin typeface="Arial"/>
              <a:ea typeface="Arial"/>
              <a:cs typeface="Arial"/>
              <a:sym typeface="Arial"/>
            </a:endParaRPr>
          </a:p>
        </p:txBody>
      </p:sp>
      <p:sp>
        <p:nvSpPr>
          <p:cNvPr id="734" name="Shape 7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7265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i="0" u="none" strike="noStrike" kern="1200" cap="none" dirty="0" smtClean="0">
                <a:solidFill>
                  <a:schemeClr val="dk1"/>
                </a:solidFill>
                <a:effectLst/>
                <a:latin typeface="Arial"/>
                <a:ea typeface="Arial"/>
                <a:cs typeface="Arial"/>
                <a:sym typeface="Arial"/>
              </a:rPr>
              <a:t>KWL</a:t>
            </a:r>
            <a:r>
              <a:rPr lang="en-US" sz="1200" b="0" i="0" u="none" strike="noStrike" kern="1200" cap="none" dirty="0" smtClean="0">
                <a:solidFill>
                  <a:schemeClr val="dk1"/>
                </a:solidFill>
                <a:effectLst/>
                <a:latin typeface="Arial"/>
                <a:ea typeface="Arial"/>
                <a:cs typeface="Arial"/>
                <a:sym typeface="Arial"/>
              </a:rPr>
              <a:t> is a graphic organizer that is used during the beginning, middle, and ending of a lesson. The KWL stands for what students know, what students want to learn, and what students learned from the lesson.</a:t>
            </a:r>
          </a:p>
          <a:p>
            <a:r>
              <a:rPr lang="en-US" sz="1200" b="0" i="0" u="none" strike="noStrike" kern="1200" cap="none" dirty="0" smtClean="0">
                <a:solidFill>
                  <a:schemeClr val="dk1"/>
                </a:solidFill>
                <a:effectLst/>
                <a:latin typeface="Arial"/>
                <a:ea typeface="Arial"/>
                <a:cs typeface="Arial"/>
                <a:sym typeface="Arial"/>
              </a:rPr>
              <a:t>It was created by Donna Ogle in 1998, for the purpose of helping students become more active readers of expository, or non-fiction, text. This graphic organizer has since been adopted across content areas, because it requires much less preparation and explanation than more complex organizers and is appropriate for a variety of ages and abilities.</a:t>
            </a:r>
          </a:p>
          <a:p>
            <a:r>
              <a:rPr lang="en-US" sz="1200" b="0" i="0" u="none" strike="noStrike" kern="1200" cap="none" dirty="0" smtClean="0">
                <a:solidFill>
                  <a:schemeClr val="dk1"/>
                </a:solidFill>
                <a:effectLst/>
                <a:latin typeface="Arial"/>
                <a:ea typeface="Arial"/>
                <a:cs typeface="Arial"/>
                <a:sym typeface="Arial"/>
              </a:rPr>
              <a:t>Uses for KWL Charts</a:t>
            </a:r>
          </a:p>
          <a:p>
            <a:r>
              <a:rPr lang="en-US" sz="1200" b="0" i="0" u="none" strike="noStrike" kern="1200" cap="none" dirty="0" smtClean="0">
                <a:solidFill>
                  <a:schemeClr val="dk1"/>
                </a:solidFill>
                <a:effectLst/>
                <a:latin typeface="Arial"/>
                <a:ea typeface="Arial"/>
                <a:cs typeface="Arial"/>
                <a:sym typeface="Arial"/>
              </a:rPr>
              <a:t>KWL charts have a number of uses that engage students in the learning process.</a:t>
            </a:r>
          </a:p>
          <a:p>
            <a:r>
              <a:rPr lang="en-US" sz="1200" b="1" i="0" u="none" strike="noStrike" kern="1200" cap="none" dirty="0" smtClean="0">
                <a:solidFill>
                  <a:schemeClr val="dk1"/>
                </a:solidFill>
                <a:effectLst/>
                <a:latin typeface="Arial"/>
                <a:ea typeface="Arial"/>
                <a:cs typeface="Arial"/>
                <a:sym typeface="Arial"/>
              </a:rPr>
              <a:t>At the beginning of a lesson</a:t>
            </a:r>
            <a:r>
              <a:rPr lang="en-US" sz="1200" b="0" i="0" u="none" strike="noStrike" kern="1200" cap="none" dirty="0" smtClean="0">
                <a:solidFill>
                  <a:schemeClr val="dk1"/>
                </a:solidFill>
                <a:effectLst/>
                <a:latin typeface="Arial"/>
                <a:ea typeface="Arial"/>
                <a:cs typeface="Arial"/>
                <a:sym typeface="Arial"/>
              </a:rPr>
              <a:t>, KWL charts:</a:t>
            </a:r>
          </a:p>
          <a:p>
            <a:r>
              <a:rPr lang="en-US" sz="1200" b="0" i="0" u="none" strike="noStrike" kern="1200" cap="none" dirty="0" smtClean="0">
                <a:solidFill>
                  <a:schemeClr val="dk1"/>
                </a:solidFill>
                <a:effectLst/>
                <a:latin typeface="Arial"/>
                <a:ea typeface="Arial"/>
                <a:cs typeface="Arial"/>
                <a:sym typeface="Arial"/>
              </a:rPr>
              <a:t>Activate students' background knowledge and get students thinking about what they already know about the topic to get them ready to connect prior knowledge to new learning.</a:t>
            </a:r>
          </a:p>
          <a:p>
            <a:r>
              <a:rPr lang="en-US" sz="1200" b="0" i="0" u="none" strike="noStrike" kern="1200" cap="none" dirty="0" smtClean="0">
                <a:solidFill>
                  <a:schemeClr val="dk1"/>
                </a:solidFill>
                <a:effectLst/>
                <a:latin typeface="Arial"/>
                <a:ea typeface="Arial"/>
                <a:cs typeface="Arial"/>
                <a:sym typeface="Arial"/>
              </a:rPr>
              <a:t>Establish the purpose for the lesson or unit and set the goals for the learning, letting students know what to anticipate from the lesson.</a:t>
            </a:r>
          </a:p>
          <a:p>
            <a:r>
              <a:rPr lang="en-US" sz="1200" b="0" i="0" u="none" strike="noStrike" kern="1200" cap="none" dirty="0" smtClean="0">
                <a:solidFill>
                  <a:schemeClr val="dk1"/>
                </a:solidFill>
                <a:effectLst/>
                <a:latin typeface="Arial"/>
                <a:ea typeface="Arial"/>
                <a:cs typeface="Arial"/>
                <a:sym typeface="Arial"/>
              </a:rPr>
              <a:t>Engage students in asking questions about the new content and pique their curiosity, giving them the chance to share their questions with one another.</a:t>
            </a:r>
          </a:p>
          <a:p>
            <a:r>
              <a:rPr lang="en-US" sz="1200" b="1" i="0" u="none" strike="noStrike" kern="1200" cap="none" dirty="0" smtClean="0">
                <a:solidFill>
                  <a:schemeClr val="dk1"/>
                </a:solidFill>
                <a:effectLst/>
                <a:latin typeface="Arial"/>
                <a:ea typeface="Arial"/>
                <a:cs typeface="Arial"/>
                <a:sym typeface="Arial"/>
              </a:rPr>
              <a:t>During the lesson:</a:t>
            </a:r>
            <a:endParaRPr lang="en-US" sz="1200" b="0" i="0" u="none" strike="noStrike" kern="1200" cap="none" dirty="0" smtClean="0">
              <a:solidFill>
                <a:schemeClr val="dk1"/>
              </a:solidFill>
              <a:effectLst/>
              <a:latin typeface="Arial"/>
              <a:ea typeface="Arial"/>
              <a:cs typeface="Arial"/>
              <a:sym typeface="Arial"/>
            </a:endParaRPr>
          </a:p>
          <a:p>
            <a:r>
              <a:rPr lang="en-US" sz="1200" b="0" i="0" u="none" strike="noStrike" kern="1200" cap="none" dirty="0" err="1" smtClean="0">
                <a:solidFill>
                  <a:schemeClr val="dk1"/>
                </a:solidFill>
                <a:effectLst/>
                <a:latin typeface="Arial"/>
                <a:ea typeface="Arial"/>
                <a:cs typeface="Arial"/>
                <a:sym typeface="Arial"/>
              </a:rPr>
              <a:t>tudents</a:t>
            </a:r>
            <a:r>
              <a:rPr lang="en-US" sz="1200" b="0" i="0" u="none" strike="noStrike" kern="1200" cap="none" dirty="0" smtClean="0">
                <a:solidFill>
                  <a:schemeClr val="dk1"/>
                </a:solidFill>
                <a:effectLst/>
                <a:latin typeface="Arial"/>
                <a:ea typeface="Arial"/>
                <a:cs typeface="Arial"/>
                <a:sym typeface="Arial"/>
              </a:rPr>
              <a:t> recognize that the lesson is answering their questions. These answers can be written down as soon as they learn them.</a:t>
            </a:r>
          </a:p>
          <a:p>
            <a:r>
              <a:rPr lang="en-US" sz="1200" b="0" i="0" u="none" strike="noStrike" kern="1200" cap="none" dirty="0" smtClean="0">
                <a:solidFill>
                  <a:schemeClr val="dk1"/>
                </a:solidFill>
                <a:effectLst/>
                <a:latin typeface="Arial"/>
                <a:ea typeface="Arial"/>
                <a:cs typeface="Arial"/>
                <a:sym typeface="Arial"/>
              </a:rPr>
              <a:t>Students can keep track of their learning by seeing that they have unanswered questions to follow up on.</a:t>
            </a:r>
          </a:p>
          <a:p>
            <a:r>
              <a:rPr lang="en-US" sz="1200" b="0" i="0" u="none" strike="noStrike" kern="1200" cap="none" dirty="0" smtClean="0">
                <a:solidFill>
                  <a:schemeClr val="dk1"/>
                </a:solidFill>
                <a:effectLst/>
                <a:latin typeface="Arial"/>
                <a:ea typeface="Arial"/>
                <a:cs typeface="Arial"/>
                <a:sym typeface="Arial"/>
              </a:rPr>
              <a:t>Students may add new questions that pop up during their learning as they deepen their understanding of the new concept.</a:t>
            </a:r>
          </a:p>
          <a:p>
            <a:r>
              <a:rPr lang="en-US" sz="1200" b="1" i="0" u="none" strike="noStrike" kern="1200" cap="none" dirty="0" smtClean="0">
                <a:solidFill>
                  <a:schemeClr val="dk1"/>
                </a:solidFill>
                <a:effectLst/>
                <a:latin typeface="Arial"/>
                <a:ea typeface="Arial"/>
                <a:cs typeface="Arial"/>
                <a:sym typeface="Arial"/>
              </a:rPr>
              <a:t>When closing the lesson:</a:t>
            </a:r>
            <a:endParaRPr lang="en-US" sz="1200" b="0" i="0" u="none" strike="noStrike" kern="1200" cap="none" dirty="0" smtClean="0">
              <a:solidFill>
                <a:schemeClr val="dk1"/>
              </a:solidFill>
              <a:effectLst/>
              <a:latin typeface="Arial"/>
              <a:ea typeface="Arial"/>
              <a:cs typeface="Arial"/>
              <a:sym typeface="Arial"/>
            </a:endParaRPr>
          </a:p>
          <a:p>
            <a:r>
              <a:rPr lang="en-US" sz="1200" b="0" i="0" u="none" strike="noStrike" kern="1200" cap="none" dirty="0" smtClean="0">
                <a:solidFill>
                  <a:schemeClr val="dk1"/>
                </a:solidFill>
                <a:effectLst/>
                <a:latin typeface="Arial"/>
                <a:ea typeface="Arial"/>
                <a:cs typeface="Arial"/>
                <a:sym typeface="Arial"/>
              </a:rPr>
              <a:t>Students use KWL charts to summarize their learning using simple, easily expressed ideas.</a:t>
            </a:r>
          </a:p>
          <a:p>
            <a:r>
              <a:rPr lang="en-US" sz="1200" b="0" i="0" u="none" strike="noStrike" kern="1200" cap="none" dirty="0" smtClean="0">
                <a:solidFill>
                  <a:schemeClr val="dk1"/>
                </a:solidFill>
                <a:effectLst/>
                <a:latin typeface="Arial"/>
                <a:ea typeface="Arial"/>
                <a:cs typeface="Arial"/>
                <a:sym typeface="Arial"/>
              </a:rPr>
              <a:t>Students can compare their take-away learning to their classmates' and add ideas that they left out to make a more comprehensive list.</a:t>
            </a:r>
          </a:p>
          <a:p>
            <a:r>
              <a:rPr lang="en-US" sz="1200" b="0" i="0" u="none" strike="noStrike" kern="1200" cap="none" dirty="0" smtClean="0">
                <a:solidFill>
                  <a:schemeClr val="dk1"/>
                </a:solidFill>
                <a:effectLst/>
                <a:latin typeface="Arial"/>
                <a:ea typeface="Arial"/>
                <a:cs typeface="Arial"/>
                <a:sym typeface="Arial"/>
              </a:rPr>
              <a:t>Teachers can use KWL charts to review the day's learning before changing topics. This is a way to scaffold learning for students who process new information more slowly and to make sure they have a high quality list of important points from the lesson.</a:t>
            </a:r>
          </a:p>
          <a:p>
            <a:r>
              <a:rPr lang="en-US" sz="1200" b="0" i="0" u="none" strike="noStrike" kern="1200" cap="none" dirty="0" smtClean="0">
                <a:solidFill>
                  <a:schemeClr val="dk1"/>
                </a:solidFill>
                <a:effectLst/>
                <a:latin typeface="Arial"/>
                <a:ea typeface="Arial"/>
                <a:cs typeface="Arial"/>
                <a:sym typeface="Arial"/>
              </a:rPr>
              <a:t>Teachers can use KWL charts as informal assessments to determine whether students really got it and how to modify their instructional approach for the students who struggled with the new content.</a:t>
            </a:r>
          </a:p>
          <a:p>
            <a:r>
              <a:rPr lang="it-IT" altLang="it-IT" dirty="0" smtClean="0"/>
              <a:t>Use </a:t>
            </a:r>
            <a:r>
              <a:rPr lang="it-IT" altLang="it-IT" dirty="0" err="1" smtClean="0"/>
              <a:t>as</a:t>
            </a:r>
            <a:r>
              <a:rPr lang="it-IT" altLang="it-IT" dirty="0" smtClean="0"/>
              <a:t> a </a:t>
            </a:r>
            <a:r>
              <a:rPr lang="it-IT" altLang="it-IT" dirty="0" err="1" smtClean="0"/>
              <a:t>study</a:t>
            </a:r>
            <a:r>
              <a:rPr lang="it-IT" altLang="it-IT" dirty="0" smtClean="0"/>
              <a:t> guide for </a:t>
            </a:r>
            <a:r>
              <a:rPr lang="it-IT" altLang="it-IT" dirty="0" err="1" smtClean="0"/>
              <a:t>tests</a:t>
            </a:r>
            <a:endParaRPr lang="it-IT" altLang="it-IT" dirty="0" smtClean="0"/>
          </a:p>
          <a:p>
            <a:endParaRPr lang="it-IT" altLang="it-IT" dirty="0" smtClean="0"/>
          </a:p>
          <a:p>
            <a:endParaRPr lang="it-IT" altLang="it-IT" dirty="0" smtClean="0"/>
          </a:p>
          <a:p>
            <a:endParaRPr lang="it-IT" altLang="it-IT" dirty="0" smtClean="0"/>
          </a:p>
          <a:p>
            <a:endParaRPr lang="it-IT" altLang="it-IT" dirty="0" smtClean="0"/>
          </a:p>
        </p:txBody>
      </p:sp>
      <p:sp>
        <p:nvSpPr>
          <p:cNvPr id="201732"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662BD07-F4FF-4EAD-9EBC-55EAA4F7EF11}" type="slidenum">
              <a:rPr lang="en-GB" altLang="en-US" smtClean="0"/>
              <a:pPr/>
              <a:t>7</a:t>
            </a:fld>
            <a:endParaRPr lang="en-GB" altLang="en-US" smtClean="0"/>
          </a:p>
        </p:txBody>
      </p:sp>
    </p:spTree>
    <p:extLst>
      <p:ext uri="{BB962C8B-B14F-4D97-AF65-F5344CB8AC3E}">
        <p14:creationId xmlns:p14="http://schemas.microsoft.com/office/powerpoint/2010/main" val="357585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smtClean="0"/>
          </a:p>
          <a:p>
            <a:r>
              <a:rPr lang="it-IT" dirty="0" smtClean="0"/>
              <a:t>VENN</a:t>
            </a:r>
            <a:r>
              <a:rPr lang="it-IT" baseline="0" dirty="0" smtClean="0"/>
              <a:t> DIAGRAM: to compare and </a:t>
            </a:r>
            <a:r>
              <a:rPr lang="it-IT" baseline="0" dirty="0" err="1" smtClean="0"/>
              <a:t>contrast</a:t>
            </a:r>
            <a:r>
              <a:rPr lang="it-IT" baseline="0" dirty="0" smtClean="0"/>
              <a:t>. </a:t>
            </a:r>
            <a:r>
              <a:rPr lang="en-US" dirty="0" smtClean="0"/>
              <a:t>A Venn diagram  shows relationships among sets of numbers, information or concepts. In around 1880, John Venn introduced the world to the idea of Venn diagrams. Since then they have been used to teach elementary set theory in mathematics, statistics, linguistics and computer science. Using Venn diagrams for reading and in the English classroom allows students to explore relations among ideas. They can use Venn diagrams to organize information according to similarities and differences. Any level of reader can use a Venn diagram to process their thinking around a text. Venn diagrams are useful for comparing and contrasting ideas and are an excellent way to clearly show an overlap of ideas in texts.</a:t>
            </a:r>
            <a:endParaRPr lang="it-IT" baseline="0" dirty="0" smtClean="0"/>
          </a:p>
          <a:p>
            <a:endParaRPr lang="it-IT" dirty="0"/>
          </a:p>
        </p:txBody>
      </p:sp>
      <p:sp>
        <p:nvSpPr>
          <p:cNvPr id="4" name="Segnaposto numero diapositiva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Arial"/>
                <a:ea typeface="Arial"/>
                <a:cs typeface="Arial"/>
                <a:sym typeface="Arial"/>
              </a:rPr>
              <a:t>8</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74233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A</a:t>
            </a:r>
            <a:r>
              <a:rPr lang="it-IT" baseline="0" dirty="0" smtClean="0"/>
              <a:t> </a:t>
            </a:r>
            <a:r>
              <a:rPr lang="it-IT" baseline="0" dirty="0" err="1" smtClean="0"/>
              <a:t>passport</a:t>
            </a:r>
            <a:r>
              <a:rPr lang="it-IT" baseline="0" dirty="0" smtClean="0"/>
              <a:t> to </a:t>
            </a:r>
            <a:r>
              <a:rPr lang="it-IT" baseline="0" dirty="0" err="1" smtClean="0"/>
              <a:t>value</a:t>
            </a:r>
            <a:r>
              <a:rPr lang="it-IT" baseline="0" dirty="0" smtClean="0"/>
              <a:t> </a:t>
            </a:r>
            <a:r>
              <a:rPr lang="it-IT" baseline="0" dirty="0" err="1" smtClean="0"/>
              <a:t>pre</a:t>
            </a:r>
            <a:r>
              <a:rPr lang="it-IT" baseline="0" dirty="0" smtClean="0"/>
              <a:t>- </a:t>
            </a:r>
            <a:r>
              <a:rPr lang="it-IT" baseline="0" dirty="0" err="1" smtClean="0"/>
              <a:t>existing</a:t>
            </a:r>
            <a:r>
              <a:rPr lang="it-IT" baseline="0" dirty="0" smtClean="0"/>
              <a:t> </a:t>
            </a:r>
            <a:r>
              <a:rPr lang="it-IT" baseline="0" dirty="0" err="1" smtClean="0"/>
              <a:t>knowledge</a:t>
            </a:r>
            <a:r>
              <a:rPr lang="it-IT" baseline="0" dirty="0" smtClean="0"/>
              <a:t> </a:t>
            </a:r>
            <a:r>
              <a:rPr lang="it-IT" baseline="0" dirty="0" err="1" smtClean="0"/>
              <a:t>when</a:t>
            </a:r>
            <a:r>
              <a:rPr lang="it-IT" baseline="0" dirty="0" smtClean="0"/>
              <a:t> </a:t>
            </a:r>
            <a:r>
              <a:rPr lang="it-IT" baseline="0" dirty="0" err="1" smtClean="0"/>
              <a:t>primary</a:t>
            </a:r>
            <a:r>
              <a:rPr lang="it-IT" baseline="0" dirty="0" smtClean="0"/>
              <a:t> </a:t>
            </a:r>
            <a:r>
              <a:rPr lang="it-IT" baseline="0" dirty="0" err="1" smtClean="0"/>
              <a:t>school</a:t>
            </a:r>
            <a:r>
              <a:rPr lang="it-IT" baseline="0" dirty="0" smtClean="0"/>
              <a:t> </a:t>
            </a:r>
            <a:r>
              <a:rPr lang="it-IT" baseline="0" dirty="0" err="1" smtClean="0"/>
              <a:t>children</a:t>
            </a:r>
            <a:r>
              <a:rPr lang="it-IT" baseline="0" dirty="0" smtClean="0"/>
              <a:t> go to scuola media. A way to </a:t>
            </a:r>
            <a:r>
              <a:rPr lang="it-IT" baseline="0" dirty="0" err="1" smtClean="0"/>
              <a:t>get</a:t>
            </a:r>
            <a:r>
              <a:rPr lang="it-IT" baseline="0" dirty="0" smtClean="0"/>
              <a:t> to </a:t>
            </a:r>
            <a:r>
              <a:rPr lang="it-IT" baseline="0" dirty="0" err="1" smtClean="0"/>
              <a:t>know</a:t>
            </a:r>
            <a:r>
              <a:rPr lang="it-IT" baseline="0" dirty="0" smtClean="0"/>
              <a:t> </a:t>
            </a:r>
            <a:r>
              <a:rPr lang="it-IT" baseline="0" dirty="0" err="1" smtClean="0"/>
              <a:t>your</a:t>
            </a:r>
            <a:r>
              <a:rPr lang="it-IT" baseline="0" dirty="0" smtClean="0"/>
              <a:t> </a:t>
            </a:r>
            <a:r>
              <a:rPr lang="it-IT" baseline="0" dirty="0" err="1" smtClean="0"/>
              <a:t>students</a:t>
            </a:r>
            <a:endParaRPr lang="it-IT" dirty="0"/>
          </a:p>
        </p:txBody>
      </p:sp>
      <p:sp>
        <p:nvSpPr>
          <p:cNvPr id="4" name="Segnaposto numero diapositiva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Arial"/>
                <a:ea typeface="Arial"/>
                <a:cs typeface="Arial"/>
                <a:sym typeface="Arial"/>
              </a:rPr>
              <a:t>10</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761500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Statement Option 4">
    <p:bg>
      <p:bgPr>
        <a:solidFill>
          <a:srgbClr val="D2DB0E"/>
        </a:solidFill>
        <a:effectLst/>
      </p:bgPr>
    </p:bg>
    <p:spTree>
      <p:nvGrpSpPr>
        <p:cNvPr id="1" name="Shape 100"/>
        <p:cNvGrpSpPr/>
        <p:nvPr/>
      </p:nvGrpSpPr>
      <p:grpSpPr>
        <a:xfrm>
          <a:off x="0" y="0"/>
          <a:ext cx="0" cy="0"/>
          <a:chOff x="0" y="0"/>
          <a:chExt cx="0" cy="0"/>
        </a:xfrm>
      </p:grpSpPr>
      <p:pic>
        <p:nvPicPr>
          <p:cNvPr id="101" name="Shape 101"/>
          <p:cNvPicPr preferRelativeResize="0"/>
          <p:nvPr/>
        </p:nvPicPr>
        <p:blipFill rotWithShape="1">
          <a:blip r:embed="rId2">
            <a:alphaModFix/>
          </a:blip>
          <a:srcRect t="5771" b="5310"/>
          <a:stretch/>
        </p:blipFill>
        <p:spPr>
          <a:xfrm>
            <a:off x="888486" y="0"/>
            <a:ext cx="7550662" cy="6858000"/>
          </a:xfrm>
          <a:prstGeom prst="rect">
            <a:avLst/>
          </a:prstGeom>
          <a:noFill/>
          <a:ln>
            <a:noFill/>
          </a:ln>
        </p:spPr>
      </p:pic>
      <p:sp>
        <p:nvSpPr>
          <p:cNvPr id="102" name="Shape 102"/>
          <p:cNvSpPr txBox="1">
            <a:spLocks noGrp="1"/>
          </p:cNvSpPr>
          <p:nvPr>
            <p:ph type="ctrTitle"/>
          </p:nvPr>
        </p:nvSpPr>
        <p:spPr>
          <a:xfrm>
            <a:off x="1494000" y="2389031"/>
            <a:ext cx="6296399" cy="1644743"/>
          </a:xfrm>
          <a:prstGeom prst="rect">
            <a:avLst/>
          </a:prstGeom>
          <a:noFill/>
          <a:ln>
            <a:noFill/>
          </a:ln>
        </p:spPr>
        <p:txBody>
          <a:bodyPr lIns="91425" tIns="91425" rIns="91425" bIns="91425" anchor="b" anchorCtr="0"/>
          <a:lstStyle>
            <a:lvl1pPr marL="0" marR="0" lvl="0" indent="0" algn="ctr" rtl="0">
              <a:lnSpc>
                <a:spcPct val="105882"/>
              </a:lnSpc>
              <a:spcBef>
                <a:spcPts val="0"/>
              </a:spcBef>
              <a:buClr>
                <a:schemeClr val="dk2"/>
              </a:buClr>
              <a:buFont typeface="Times New Roman"/>
              <a:buNone/>
              <a:defRPr sz="3400" b="1" i="1" u="none" strike="noStrike" cap="none">
                <a:solidFill>
                  <a:schemeClr val="dk2"/>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3" name="Shape 103"/>
          <p:cNvSpPr txBox="1">
            <a:spLocks noGrp="1"/>
          </p:cNvSpPr>
          <p:nvPr>
            <p:ph type="body" idx="1"/>
          </p:nvPr>
        </p:nvSpPr>
        <p:spPr>
          <a:xfrm>
            <a:off x="1616075" y="4179105"/>
            <a:ext cx="6015038" cy="366713"/>
          </a:xfrm>
          <a:prstGeom prst="rect">
            <a:avLst/>
          </a:prstGeom>
          <a:noFill/>
          <a:ln>
            <a:noFill/>
          </a:ln>
        </p:spPr>
        <p:txBody>
          <a:bodyPr lIns="91425" tIns="91425" rIns="91425" bIns="91425" anchor="t" anchorCtr="0"/>
          <a:lstStyle>
            <a:lvl1pPr marL="0" marR="0" lvl="0" indent="0" algn="ctr" rtl="0">
              <a:lnSpc>
                <a:spcPct val="112500"/>
              </a:lnSpc>
              <a:spcBef>
                <a:spcPts val="0"/>
              </a:spcBef>
              <a:spcAft>
                <a:spcPts val="0"/>
              </a:spcAft>
              <a:buClr>
                <a:schemeClr val="lt2"/>
              </a:buClr>
              <a:buFont typeface="Arial"/>
              <a:buNone/>
              <a:defRPr sz="1600" b="0" i="0" u="none" strike="noStrike" cap="none">
                <a:solidFill>
                  <a:schemeClr val="lt2"/>
                </a:solidFill>
                <a:latin typeface="Arial"/>
                <a:ea typeface="Arial"/>
                <a:cs typeface="Arial"/>
                <a:sym typeface="Arial"/>
              </a:defRPr>
            </a:lvl1pPr>
            <a:lvl2pPr marL="180975" marR="0" lvl="1" indent="-79375" algn="l" rtl="0">
              <a:lnSpc>
                <a:spcPct val="118750"/>
              </a:lnSpc>
              <a:spcBef>
                <a:spcPts val="0"/>
              </a:spcBef>
              <a:spcAft>
                <a:spcPts val="0"/>
              </a:spcAft>
              <a:buClr>
                <a:schemeClr val="lt2"/>
              </a:buClr>
              <a:buSzPct val="100000"/>
              <a:buFont typeface="Arial"/>
              <a:buChar char="•"/>
              <a:defRPr sz="1600" b="0" i="0" u="none" strike="noStrike" cap="none">
                <a:solidFill>
                  <a:schemeClr val="dk1"/>
                </a:solidFill>
                <a:latin typeface="Arial"/>
                <a:ea typeface="Arial"/>
                <a:cs typeface="Arial"/>
                <a:sym typeface="Arial"/>
              </a:defRPr>
            </a:lvl2pPr>
            <a:lvl3pPr marL="352425" marR="0" lvl="2" indent="-73025" algn="l" rtl="0">
              <a:lnSpc>
                <a:spcPct val="118750"/>
              </a:lnSpc>
              <a:spcBef>
                <a:spcPts val="0"/>
              </a:spcBef>
              <a:spcAft>
                <a:spcPts val="0"/>
              </a:spcAft>
              <a:buClr>
                <a:schemeClr val="accent4"/>
              </a:buClr>
              <a:buSzPct val="100000"/>
              <a:buFont typeface="Arial"/>
              <a:buChar char="‒"/>
              <a:defRPr sz="1600" b="0" i="0" u="none" strike="noStrike" cap="none">
                <a:solidFill>
                  <a:schemeClr val="dk1"/>
                </a:solidFill>
                <a:latin typeface="Arial"/>
                <a:ea typeface="Arial"/>
                <a:cs typeface="Arial"/>
                <a:sym typeface="Arial"/>
              </a:defRPr>
            </a:lvl3pPr>
            <a:lvl4pPr marL="781050" marR="0" lvl="3" indent="-6350" algn="l" rtl="0">
              <a:lnSpc>
                <a:spcPct val="125000"/>
              </a:lnSpc>
              <a:spcBef>
                <a:spcPts val="0"/>
              </a:spcBef>
              <a:spcAft>
                <a:spcPts val="850"/>
              </a:spcAft>
              <a:buClr>
                <a:schemeClr val="dk1"/>
              </a:buClr>
              <a:buFont typeface="Arial"/>
              <a:buNone/>
              <a:defRPr sz="1200" b="0" i="0" u="none" strike="noStrike" cap="none">
                <a:solidFill>
                  <a:schemeClr val="lt2"/>
                </a:solidFill>
                <a:latin typeface="Arial"/>
                <a:ea typeface="Arial"/>
                <a:cs typeface="Arial"/>
                <a:sym typeface="A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04" name="Shape 104"/>
          <p:cNvPicPr preferRelativeResize="0"/>
          <p:nvPr/>
        </p:nvPicPr>
        <p:blipFill rotWithShape="1">
          <a:blip r:embed="rId3">
            <a:alphaModFix/>
          </a:blip>
          <a:srcRect/>
          <a:stretch/>
        </p:blipFill>
        <p:spPr>
          <a:xfrm>
            <a:off x="500410" y="6376789"/>
            <a:ext cx="917999" cy="27991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Statement and Image Option5">
    <p:spTree>
      <p:nvGrpSpPr>
        <p:cNvPr id="1" name=""/>
        <p:cNvGrpSpPr/>
        <p:nvPr/>
      </p:nvGrpSpPr>
      <p:grpSpPr>
        <a:xfrm>
          <a:off x="0" y="0"/>
          <a:ext cx="0" cy="0"/>
          <a:chOff x="0" y="0"/>
          <a:chExt cx="0" cy="0"/>
        </a:xfrm>
      </p:grpSpPr>
      <p:cxnSp>
        <p:nvCxnSpPr>
          <p:cNvPr id="5" name="Straight Connector 6"/>
          <p:cNvCxnSpPr/>
          <p:nvPr userDrawn="1"/>
        </p:nvCxnSpPr>
        <p:spPr>
          <a:xfrm>
            <a:off x="8464550" y="6503988"/>
            <a:ext cx="0" cy="87312"/>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698875" y="418050"/>
            <a:ext cx="3520632" cy="1144958"/>
          </a:xfrm>
        </p:spPr>
        <p:txBody>
          <a:bodyPr/>
          <a:lstStyle>
            <a:lvl1pPr>
              <a:lnSpc>
                <a:spcPts val="4000"/>
              </a:lnSpc>
              <a:defRPr sz="3400">
                <a:solidFill>
                  <a:schemeClr val="tx1"/>
                </a:solidFill>
                <a:latin typeface="+mj-lt"/>
              </a:defRPr>
            </a:lvl1pPr>
          </a:lstStyle>
          <a:p>
            <a:r>
              <a:rPr lang="en-US" smtClean="0"/>
              <a:t>Click to edit Master title style</a:t>
            </a:r>
            <a:endParaRPr lang="en-GB"/>
          </a:p>
        </p:txBody>
      </p:sp>
      <p:sp>
        <p:nvSpPr>
          <p:cNvPr id="3" name="Content Placeholder 2"/>
          <p:cNvSpPr>
            <a:spLocks noGrp="1"/>
          </p:cNvSpPr>
          <p:nvPr>
            <p:ph idx="1"/>
          </p:nvPr>
        </p:nvSpPr>
        <p:spPr>
          <a:xfrm>
            <a:off x="3698875" y="1695449"/>
            <a:ext cx="4986338"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smtClean="0"/>
              <a:t>Click to edit Master text styles</a:t>
            </a:r>
          </a:p>
        </p:txBody>
      </p:sp>
      <p:sp>
        <p:nvSpPr>
          <p:cNvPr id="6" name="Picture Placeholder 5"/>
          <p:cNvSpPr>
            <a:spLocks noGrp="1"/>
          </p:cNvSpPr>
          <p:nvPr>
            <p:ph type="pic" sz="quarter" idx="10"/>
          </p:nvPr>
        </p:nvSpPr>
        <p:spPr>
          <a:xfrm>
            <a:off x="0" y="0"/>
            <a:ext cx="3276600" cy="6858000"/>
          </a:xfrm>
          <a:solidFill>
            <a:srgbClr val="BBBBBB"/>
          </a:solidFill>
        </p:spPr>
        <p:txBody>
          <a:bodyPr tIns="259200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lvl="0"/>
            <a:r>
              <a:rPr lang="en-US" noProof="0" smtClean="0"/>
              <a:t>Click icon to add picture</a:t>
            </a:r>
          </a:p>
        </p:txBody>
      </p:sp>
      <p:sp>
        <p:nvSpPr>
          <p:cNvPr id="7" name="Slide Number Placeholder 5"/>
          <p:cNvSpPr>
            <a:spLocks noGrp="1"/>
          </p:cNvSpPr>
          <p:nvPr>
            <p:ph type="sldNum" sz="quarter" idx="11"/>
          </p:nvPr>
        </p:nvSpPr>
        <p:spPr/>
        <p:txBody>
          <a:bodyPr/>
          <a:lstStyle>
            <a:lvl1pPr>
              <a:defRPr/>
            </a:lvl1pPr>
          </a:lstStyle>
          <a:p>
            <a:pPr>
              <a:defRPr/>
            </a:pPr>
            <a:fld id="{0EC6003D-8C89-4A99-8DD9-BC2855728958}" type="slidenum">
              <a:rPr lang="en-GB" altLang="en-US"/>
              <a:pPr>
                <a:defRPr/>
              </a:pPr>
              <a:t>‹N›</a:t>
            </a:fld>
            <a:endParaRPr lang="en-GB" altLang="en-US"/>
          </a:p>
        </p:txBody>
      </p:sp>
    </p:spTree>
    <p:extLst>
      <p:ext uri="{BB962C8B-B14F-4D97-AF65-F5344CB8AC3E}">
        <p14:creationId xmlns:p14="http://schemas.microsoft.com/office/powerpoint/2010/main" val="1361030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Statement and Image  Option1">
    <p:bg>
      <p:bgPr>
        <a:solidFill>
          <a:schemeClr val="lt1"/>
        </a:solidFill>
        <a:effectLst/>
      </p:bgPr>
    </p:bg>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540000" y="418050"/>
            <a:ext cx="3681163" cy="1144957"/>
          </a:xfrm>
          <a:prstGeom prst="rect">
            <a:avLst/>
          </a:prstGeom>
          <a:noFill/>
          <a:ln>
            <a:noFill/>
          </a:ln>
        </p:spPr>
        <p:txBody>
          <a:bodyPr lIns="91425" tIns="91425" rIns="91425" bIns="91425" anchor="t" anchorCtr="0"/>
          <a:lstStyle>
            <a:lvl1pPr marL="0" marR="0" lvl="0" indent="0" algn="l" rtl="0">
              <a:lnSpc>
                <a:spcPct val="117647"/>
              </a:lnSpc>
              <a:spcBef>
                <a:spcPts val="0"/>
              </a:spcBef>
              <a:buClr>
                <a:schemeClr val="lt2"/>
              </a:buClr>
              <a:buFont typeface="Times New Roman"/>
              <a:buNone/>
              <a:defRPr sz="3400" b="1" i="0" u="none" strike="noStrike" cap="none">
                <a:solidFill>
                  <a:schemeClr val="lt2"/>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1" name="Shape 61"/>
          <p:cNvSpPr txBox="1">
            <a:spLocks noGrp="1"/>
          </p:cNvSpPr>
          <p:nvPr>
            <p:ph type="body" idx="1"/>
          </p:nvPr>
        </p:nvSpPr>
        <p:spPr>
          <a:xfrm>
            <a:off x="539999" y="1695449"/>
            <a:ext cx="3681163" cy="3124200"/>
          </a:xfrm>
          <a:prstGeom prst="rect">
            <a:avLst/>
          </a:prstGeom>
          <a:noFill/>
          <a:ln>
            <a:noFill/>
          </a:ln>
        </p:spPr>
        <p:txBody>
          <a:bodyPr lIns="91425" tIns="91425" rIns="91425" bIns="91425" anchor="t" anchorCtr="0"/>
          <a:lstStyle>
            <a:lvl1pPr marL="0" marR="0" lvl="0" indent="0" algn="l" rtl="0">
              <a:lnSpc>
                <a:spcPct val="118750"/>
              </a:lnSpc>
              <a:spcBef>
                <a:spcPts val="0"/>
              </a:spcBef>
              <a:spcAft>
                <a:spcPts val="0"/>
              </a:spcAft>
              <a:buClr>
                <a:schemeClr val="dk1"/>
              </a:buClr>
              <a:buFont typeface="Arial"/>
              <a:buNone/>
              <a:defRPr sz="1600" b="0" i="0" u="none" strike="noStrike" cap="none">
                <a:solidFill>
                  <a:schemeClr val="dk1"/>
                </a:solidFill>
                <a:latin typeface="Arial"/>
                <a:ea typeface="Arial"/>
                <a:cs typeface="Arial"/>
                <a:sym typeface="Arial"/>
              </a:defRPr>
            </a:lvl1pPr>
            <a:lvl2pPr marL="0" marR="0" lvl="1" indent="0" algn="l" rtl="0">
              <a:lnSpc>
                <a:spcPct val="133333"/>
              </a:lnSpc>
              <a:spcBef>
                <a:spcPts val="1701"/>
              </a:spcBef>
              <a:spcAft>
                <a:spcPts val="0"/>
              </a:spcAft>
              <a:buClr>
                <a:schemeClr val="lt2"/>
              </a:buClr>
              <a:buFont typeface="Arial"/>
              <a:buNone/>
              <a:defRPr sz="1200" b="0" i="1" u="none" strike="noStrike" cap="none">
                <a:solidFill>
                  <a:srgbClr val="000000"/>
                </a:solidFill>
                <a:latin typeface="Arial"/>
                <a:ea typeface="Arial"/>
                <a:cs typeface="Arial"/>
                <a:sym typeface="Arial"/>
              </a:defRPr>
            </a:lvl2pPr>
            <a:lvl3pPr marL="658800" marR="0" lvl="2" indent="-163500" algn="l" rtl="0">
              <a:lnSpc>
                <a:spcPct val="118750"/>
              </a:lnSpc>
              <a:spcBef>
                <a:spcPts val="0"/>
              </a:spcBef>
              <a:spcAft>
                <a:spcPts val="0"/>
              </a:spcAft>
              <a:buClr>
                <a:schemeClr val="accent4"/>
              </a:buClr>
              <a:buSzPct val="100000"/>
              <a:buFont typeface="Arial"/>
              <a:buChar char="‒"/>
              <a:defRPr sz="1600" b="0" i="0" u="none" strike="noStrike" cap="none">
                <a:solidFill>
                  <a:schemeClr val="dk1"/>
                </a:solidFill>
                <a:latin typeface="Arial"/>
                <a:ea typeface="Arial"/>
                <a:cs typeface="Arial"/>
                <a:sym typeface="Arial"/>
              </a:defRPr>
            </a:lvl3pPr>
            <a:lvl4pPr marL="781050" marR="0" lvl="3" indent="-6350" algn="l" rtl="0">
              <a:lnSpc>
                <a:spcPct val="125000"/>
              </a:lnSpc>
              <a:spcBef>
                <a:spcPts val="0"/>
              </a:spcBef>
              <a:spcAft>
                <a:spcPts val="850"/>
              </a:spcAft>
              <a:buClr>
                <a:schemeClr val="dk1"/>
              </a:buClr>
              <a:buFont typeface="Arial"/>
              <a:buNone/>
              <a:defRPr sz="1200" b="0" i="0" u="none" strike="noStrike" cap="none">
                <a:solidFill>
                  <a:schemeClr val="lt2"/>
                </a:solidFill>
                <a:latin typeface="Arial"/>
                <a:ea typeface="Arial"/>
                <a:cs typeface="Arial"/>
                <a:sym typeface="A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2" name="Shape 62"/>
          <p:cNvSpPr>
            <a:spLocks noGrp="1"/>
          </p:cNvSpPr>
          <p:nvPr>
            <p:ph type="pic" idx="2"/>
          </p:nvPr>
        </p:nvSpPr>
        <p:spPr>
          <a:xfrm>
            <a:off x="4581525" y="0"/>
            <a:ext cx="4562475" cy="6858000"/>
          </a:xfrm>
          <a:prstGeom prst="rect">
            <a:avLst/>
          </a:prstGeom>
          <a:solidFill>
            <a:srgbClr val="BBBBBB"/>
          </a:solidFill>
          <a:ln>
            <a:noFill/>
          </a:ln>
        </p:spPr>
        <p:txBody>
          <a:bodyPr lIns="91425" tIns="91425" rIns="91425" bIns="91425" anchor="t" anchorCtr="0"/>
          <a:lstStyle>
            <a:lvl1pPr marL="0" marR="0" lvl="0" indent="0" algn="ctr" rtl="0">
              <a:lnSpc>
                <a:spcPct val="172727"/>
              </a:lnSpc>
              <a:spcBef>
                <a:spcPts val="0"/>
              </a:spcBef>
              <a:spcAft>
                <a:spcPts val="0"/>
              </a:spcAft>
              <a:buClr>
                <a:schemeClr val="dk1"/>
              </a:buClr>
              <a:buFont typeface="Arial"/>
              <a:buNone/>
              <a:defRPr sz="1100" b="0" i="0" u="none" strike="noStrike" cap="none">
                <a:solidFill>
                  <a:schemeClr val="dk1"/>
                </a:solidFill>
                <a:latin typeface="Arial"/>
                <a:ea typeface="Arial"/>
                <a:cs typeface="Arial"/>
                <a:sym typeface="Arial"/>
              </a:defRPr>
            </a:lvl1pPr>
            <a:lvl2pPr marL="180975" marR="0" lvl="1" indent="-79375" algn="l" rtl="0">
              <a:lnSpc>
                <a:spcPct val="118750"/>
              </a:lnSpc>
              <a:spcBef>
                <a:spcPts val="0"/>
              </a:spcBef>
              <a:spcAft>
                <a:spcPts val="0"/>
              </a:spcAft>
              <a:buClr>
                <a:schemeClr val="lt2"/>
              </a:buClr>
              <a:buSzPct val="100000"/>
              <a:buFont typeface="Arial"/>
              <a:buChar char="•"/>
              <a:defRPr sz="1600" b="0" i="0" u="none" strike="noStrike" cap="none">
                <a:solidFill>
                  <a:schemeClr val="dk1"/>
                </a:solidFill>
                <a:latin typeface="Arial"/>
                <a:ea typeface="Arial"/>
                <a:cs typeface="Arial"/>
                <a:sym typeface="Arial"/>
              </a:defRPr>
            </a:lvl2pPr>
            <a:lvl3pPr marL="352425" marR="0" lvl="2" indent="-73025" algn="l" rtl="0">
              <a:lnSpc>
                <a:spcPct val="118750"/>
              </a:lnSpc>
              <a:spcBef>
                <a:spcPts val="0"/>
              </a:spcBef>
              <a:spcAft>
                <a:spcPts val="0"/>
              </a:spcAft>
              <a:buClr>
                <a:schemeClr val="accent4"/>
              </a:buClr>
              <a:buSzPct val="100000"/>
              <a:buFont typeface="Arial"/>
              <a:buChar char="‒"/>
              <a:defRPr sz="1600" b="0" i="0" u="none" strike="noStrike" cap="none">
                <a:solidFill>
                  <a:schemeClr val="dk1"/>
                </a:solidFill>
                <a:latin typeface="Arial"/>
                <a:ea typeface="Arial"/>
                <a:cs typeface="Arial"/>
                <a:sym typeface="Arial"/>
              </a:defRPr>
            </a:lvl3pPr>
            <a:lvl4pPr marL="781050" marR="0" lvl="3" indent="-6350" algn="l" rtl="0">
              <a:lnSpc>
                <a:spcPct val="125000"/>
              </a:lnSpc>
              <a:spcBef>
                <a:spcPts val="0"/>
              </a:spcBef>
              <a:spcAft>
                <a:spcPts val="850"/>
              </a:spcAft>
              <a:buClr>
                <a:schemeClr val="dk1"/>
              </a:buClr>
              <a:buFont typeface="Arial"/>
              <a:buNone/>
              <a:defRPr sz="1200" b="0" i="0" u="none" strike="noStrike" cap="none">
                <a:solidFill>
                  <a:schemeClr val="lt2"/>
                </a:solidFill>
                <a:latin typeface="Arial"/>
                <a:ea typeface="Arial"/>
                <a:cs typeface="Arial"/>
                <a:sym typeface="A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63" name="Shape 63"/>
          <p:cNvPicPr preferRelativeResize="0"/>
          <p:nvPr/>
        </p:nvPicPr>
        <p:blipFill rotWithShape="1">
          <a:blip r:embed="rId2">
            <a:alphaModFix/>
          </a:blip>
          <a:srcRect/>
          <a:stretch/>
        </p:blipFill>
        <p:spPr>
          <a:xfrm>
            <a:off x="500410" y="6376789"/>
            <a:ext cx="917999" cy="279914"/>
          </a:xfrm>
          <a:prstGeom prst="rect">
            <a:avLst/>
          </a:prstGeom>
          <a:noFill/>
          <a:ln>
            <a:noFill/>
          </a:ln>
        </p:spPr>
      </p:pic>
    </p:spTree>
    <p:extLst>
      <p:ext uri="{BB962C8B-B14F-4D97-AF65-F5344CB8AC3E}">
        <p14:creationId xmlns:p14="http://schemas.microsoft.com/office/powerpoint/2010/main" val="3976304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a:xfrm>
            <a:off x="457200" y="6356350"/>
            <a:ext cx="2125663" cy="357188"/>
          </a:xfrm>
          <a:prstGeom prst="rect">
            <a:avLst/>
          </a:prstGeom>
        </p:spPr>
        <p:txBody>
          <a:bodyPr/>
          <a:lstStyle>
            <a:lvl1pPr>
              <a:defRPr/>
            </a:lvl1pPr>
          </a:lstStyle>
          <a:p>
            <a:endParaRPr lang="it-IT" altLang="it-IT"/>
          </a:p>
        </p:txBody>
      </p:sp>
      <p:sp>
        <p:nvSpPr>
          <p:cNvPr id="3" name="Segnaposto numero diapositiva 2"/>
          <p:cNvSpPr>
            <a:spLocks noGrp="1"/>
          </p:cNvSpPr>
          <p:nvPr>
            <p:ph type="sldNum" idx="11"/>
          </p:nvPr>
        </p:nvSpPr>
        <p:spPr/>
        <p:txBody>
          <a:bodyPr/>
          <a:lstStyle>
            <a:lvl1pPr>
              <a:defRPr/>
            </a:lvl1pPr>
          </a:lstStyle>
          <a:p>
            <a:fld id="{6E0BC0AF-AD94-4D77-957A-537DFD608EDC}" type="slidenum">
              <a:rPr lang="it-IT" altLang="it-IT"/>
              <a:pPr/>
              <a:t>‹N›</a:t>
            </a:fld>
            <a:endParaRPr lang="it-IT" altLang="it-IT"/>
          </a:p>
        </p:txBody>
      </p:sp>
    </p:spTree>
    <p:extLst>
      <p:ext uri="{BB962C8B-B14F-4D97-AF65-F5344CB8AC3E}">
        <p14:creationId xmlns:p14="http://schemas.microsoft.com/office/powerpoint/2010/main" val="3771594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bg>
      <p:bgPr>
        <a:solidFill>
          <a:srgbClr val="FFFFFF"/>
        </a:solidFill>
        <a:effectLst/>
      </p:bgPr>
    </p:bg>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541337" y="417599"/>
            <a:ext cx="5081586" cy="1096874"/>
          </a:xfrm>
          <a:prstGeom prst="rect">
            <a:avLst/>
          </a:prstGeom>
          <a:noFill/>
          <a:ln>
            <a:noFill/>
          </a:ln>
        </p:spPr>
        <p:txBody>
          <a:bodyPr lIns="91425" tIns="91425" rIns="91425" bIns="91425" anchor="t" anchorCtr="0"/>
          <a:lstStyle>
            <a:lvl1pPr marL="0" marR="0" lvl="0" indent="0" algn="l" rtl="0">
              <a:lnSpc>
                <a:spcPct val="117647"/>
              </a:lnSpc>
              <a:spcBef>
                <a:spcPts val="0"/>
              </a:spcBef>
              <a:buClr>
                <a:schemeClr val="dk2"/>
              </a:buClr>
              <a:buFont typeface="Times New Roman"/>
              <a:buNone/>
              <a:defRPr sz="3400" b="1" i="0" u="none" strike="noStrike" cap="none">
                <a:solidFill>
                  <a:schemeClr val="dk2"/>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7" name="Shape 137"/>
          <p:cNvSpPr txBox="1">
            <a:spLocks noGrp="1"/>
          </p:cNvSpPr>
          <p:nvPr>
            <p:ph type="body" idx="1"/>
          </p:nvPr>
        </p:nvSpPr>
        <p:spPr>
          <a:xfrm>
            <a:off x="542925" y="1704975"/>
            <a:ext cx="6059487" cy="3171825"/>
          </a:xfrm>
          <a:prstGeom prst="rect">
            <a:avLst/>
          </a:prstGeom>
          <a:noFill/>
          <a:ln>
            <a:noFill/>
          </a:ln>
        </p:spPr>
        <p:txBody>
          <a:bodyPr lIns="91425" tIns="91425" rIns="91425" bIns="91425" anchor="t" anchorCtr="0"/>
          <a:lstStyle>
            <a:lvl1pPr marL="0" marR="0" lvl="0" indent="0" algn="l" rtl="0">
              <a:lnSpc>
                <a:spcPct val="11875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1pPr>
            <a:lvl2pPr marL="180975" marR="0" lvl="1" indent="-79375" algn="l" rtl="0">
              <a:lnSpc>
                <a:spcPct val="118750"/>
              </a:lnSpc>
              <a:spcBef>
                <a:spcPts val="0"/>
              </a:spcBef>
              <a:spcAft>
                <a:spcPts val="0"/>
              </a:spcAft>
              <a:buClr>
                <a:schemeClr val="lt2"/>
              </a:buClr>
              <a:buSzPct val="100000"/>
              <a:buFont typeface="Arial"/>
              <a:buChar char="•"/>
              <a:defRPr sz="1600" b="0" i="0" u="none" strike="noStrike" cap="none">
                <a:solidFill>
                  <a:srgbClr val="000000"/>
                </a:solidFill>
                <a:latin typeface="Arial"/>
                <a:ea typeface="Arial"/>
                <a:cs typeface="Arial"/>
                <a:sym typeface="Arial"/>
              </a:defRPr>
            </a:lvl2pPr>
            <a:lvl3pPr marL="352425" marR="0" lvl="2" indent="-73025" algn="l" rtl="0">
              <a:lnSpc>
                <a:spcPct val="118750"/>
              </a:lnSpc>
              <a:spcBef>
                <a:spcPts val="0"/>
              </a:spcBef>
              <a:spcAft>
                <a:spcPts val="0"/>
              </a:spcAft>
              <a:buClr>
                <a:schemeClr val="accent4"/>
              </a:buClr>
              <a:buSzPct val="100000"/>
              <a:buFont typeface="Arial"/>
              <a:buChar char="‒"/>
              <a:defRPr sz="1600" b="0" i="0" u="none" strike="noStrike" cap="none">
                <a:solidFill>
                  <a:srgbClr val="000000"/>
                </a:solidFill>
                <a:latin typeface="Arial"/>
                <a:ea typeface="Arial"/>
                <a:cs typeface="Arial"/>
                <a:sym typeface="Arial"/>
              </a:defRPr>
            </a:lvl3pPr>
            <a:lvl4pPr marL="781050" marR="0" lvl="3" indent="-6350" algn="l" rtl="0">
              <a:lnSpc>
                <a:spcPct val="125000"/>
              </a:lnSpc>
              <a:spcBef>
                <a:spcPts val="0"/>
              </a:spcBef>
              <a:spcAft>
                <a:spcPts val="850"/>
              </a:spcAft>
              <a:buClr>
                <a:schemeClr val="dk1"/>
              </a:buClr>
              <a:buFont typeface="Arial"/>
              <a:buNone/>
              <a:defRPr sz="1200" b="0" i="0" u="none" strike="noStrike" cap="none">
                <a:solidFill>
                  <a:schemeClr val="lt2"/>
                </a:solidFill>
                <a:latin typeface="Arial"/>
                <a:ea typeface="Arial"/>
                <a:cs typeface="Arial"/>
                <a:sym typeface="A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8" name="Shape 138"/>
          <p:cNvSpPr txBox="1">
            <a:spLocks noGrp="1"/>
          </p:cNvSpPr>
          <p:nvPr>
            <p:ph type="sldNum" idx="12"/>
          </p:nvPr>
        </p:nvSpPr>
        <p:spPr>
          <a:xfrm>
            <a:off x="8497764" y="6489578"/>
            <a:ext cx="433137" cy="125533"/>
          </a:xfrm>
          <a:prstGeom prst="rect">
            <a:avLst/>
          </a:prstGeom>
          <a:noFill/>
          <a:ln>
            <a:noFill/>
          </a:ln>
        </p:spPr>
        <p:txBody>
          <a:bodyPr lIns="0" tIns="0" rIns="0" bIns="0" anchor="ctr" anchorCtr="0">
            <a:noAutofit/>
          </a:bodyPr>
          <a:lstStyle/>
          <a:p>
            <a:pPr marL="0" marR="0" lvl="0" indent="0" algn="l" rtl="0">
              <a:spcBef>
                <a:spcPts val="0"/>
              </a:spcBef>
              <a:buSzPct val="25000"/>
              <a:buNone/>
            </a:pPr>
            <a:fld id="{00000000-1234-1234-1234-123412341234}" type="slidenum">
              <a:rPr lang="en-GB" sz="800" b="1">
                <a:solidFill>
                  <a:schemeClr val="lt2"/>
                </a:solidFill>
                <a:latin typeface="Arial"/>
                <a:ea typeface="Arial"/>
                <a:cs typeface="Arial"/>
                <a:sym typeface="Arial"/>
              </a:rPr>
              <a:t>‹N›</a:t>
            </a:fld>
            <a:endParaRPr lang="en-GB" sz="800" b="1">
              <a:solidFill>
                <a:schemeClr val="lt2"/>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Only">
    <p:bg>
      <p:bgPr>
        <a:solidFill>
          <a:srgbClr val="FFFFFF"/>
        </a:solidFill>
        <a:effectLst/>
      </p:bgPr>
    </p:bg>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a:off x="541335" y="417600"/>
            <a:ext cx="7688263" cy="774450"/>
          </a:xfrm>
          <a:prstGeom prst="rect">
            <a:avLst/>
          </a:prstGeom>
          <a:noFill/>
          <a:ln>
            <a:noFill/>
          </a:ln>
        </p:spPr>
        <p:txBody>
          <a:bodyPr lIns="91425" tIns="91425" rIns="91425" bIns="91425" anchor="t" anchorCtr="0"/>
          <a:lstStyle>
            <a:lvl1pPr marL="0" marR="0" lvl="0" indent="0" algn="l" rtl="0">
              <a:lnSpc>
                <a:spcPct val="117647"/>
              </a:lnSpc>
              <a:spcBef>
                <a:spcPts val="0"/>
              </a:spcBef>
              <a:buClr>
                <a:schemeClr val="dk2"/>
              </a:buClr>
              <a:buFont typeface="Times New Roman"/>
              <a:buNone/>
              <a:defRPr sz="3400" b="1" i="0" u="none" strike="noStrike" cap="none">
                <a:solidFill>
                  <a:schemeClr val="dk2"/>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59" name="Shape 159"/>
          <p:cNvSpPr txBox="1">
            <a:spLocks noGrp="1"/>
          </p:cNvSpPr>
          <p:nvPr>
            <p:ph type="sldNum" idx="12"/>
          </p:nvPr>
        </p:nvSpPr>
        <p:spPr>
          <a:xfrm>
            <a:off x="8497764" y="6489578"/>
            <a:ext cx="433137" cy="125533"/>
          </a:xfrm>
          <a:prstGeom prst="rect">
            <a:avLst/>
          </a:prstGeom>
          <a:noFill/>
          <a:ln>
            <a:noFill/>
          </a:ln>
        </p:spPr>
        <p:txBody>
          <a:bodyPr lIns="0" tIns="0" rIns="0" bIns="0" anchor="ctr" anchorCtr="0">
            <a:noAutofit/>
          </a:bodyPr>
          <a:lstStyle/>
          <a:p>
            <a:pPr marL="0" marR="0" lvl="0" indent="0" algn="l" rtl="0">
              <a:spcBef>
                <a:spcPts val="0"/>
              </a:spcBef>
              <a:buSzPct val="25000"/>
              <a:buNone/>
            </a:pPr>
            <a:fld id="{00000000-1234-1234-1234-123412341234}" type="slidenum">
              <a:rPr lang="en-GB" sz="800" b="1">
                <a:solidFill>
                  <a:schemeClr val="lt2"/>
                </a:solidFill>
                <a:latin typeface="Arial"/>
                <a:ea typeface="Arial"/>
                <a:cs typeface="Arial"/>
                <a:sym typeface="Arial"/>
              </a:rPr>
              <a:t>‹N›</a:t>
            </a:fld>
            <a:endParaRPr lang="en-GB" sz="800" b="1">
              <a:solidFill>
                <a:schemeClr val="lt2"/>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Blank">
    <p:bg>
      <p:bgPr>
        <a:solidFill>
          <a:srgbClr val="FFFFFF"/>
        </a:solidFill>
        <a:effectLst/>
      </p:bgPr>
    </p:bg>
    <p:spTree>
      <p:nvGrpSpPr>
        <p:cNvPr id="1" name="Shape 196"/>
        <p:cNvGrpSpPr/>
        <p:nvPr/>
      </p:nvGrpSpPr>
      <p:grpSpPr>
        <a:xfrm>
          <a:off x="0" y="0"/>
          <a:ext cx="0" cy="0"/>
          <a:chOff x="0" y="0"/>
          <a:chExt cx="0" cy="0"/>
        </a:xfrm>
      </p:grpSpPr>
      <p:sp>
        <p:nvSpPr>
          <p:cNvPr id="197" name="Shape 197"/>
          <p:cNvSpPr txBox="1">
            <a:spLocks noGrp="1"/>
          </p:cNvSpPr>
          <p:nvPr>
            <p:ph type="sldNum" idx="12"/>
          </p:nvPr>
        </p:nvSpPr>
        <p:spPr>
          <a:xfrm>
            <a:off x="8497764" y="6489578"/>
            <a:ext cx="433137" cy="125533"/>
          </a:xfrm>
          <a:prstGeom prst="rect">
            <a:avLst/>
          </a:prstGeom>
          <a:noFill/>
          <a:ln>
            <a:noFill/>
          </a:ln>
        </p:spPr>
        <p:txBody>
          <a:bodyPr lIns="0" tIns="0" rIns="0" bIns="0" anchor="ctr" anchorCtr="0">
            <a:noAutofit/>
          </a:bodyPr>
          <a:lstStyle/>
          <a:p>
            <a:pPr marL="0" marR="0" lvl="0" indent="0" algn="l" rtl="0">
              <a:spcBef>
                <a:spcPts val="0"/>
              </a:spcBef>
              <a:buSzPct val="25000"/>
              <a:buNone/>
            </a:pPr>
            <a:fld id="{00000000-1234-1234-1234-123412341234}" type="slidenum">
              <a:rPr lang="en-GB" sz="800" b="1">
                <a:solidFill>
                  <a:schemeClr val="lt2"/>
                </a:solidFill>
                <a:latin typeface="Arial"/>
                <a:ea typeface="Arial"/>
                <a:cs typeface="Arial"/>
                <a:sym typeface="Arial"/>
              </a:rPr>
              <a:t>‹N›</a:t>
            </a:fld>
            <a:endParaRPr lang="en-GB" sz="800" b="1">
              <a:solidFill>
                <a:schemeClr val="lt2"/>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Divider Option 3">
    <p:bg>
      <p:bgPr>
        <a:blipFill rotWithShape="1">
          <a:blip r:embed="rId2">
            <a:alphaModFix/>
          </a:blip>
          <a:stretch>
            <a:fillRect l="-67995" r="-67992"/>
          </a:stretch>
        </a:blipFill>
        <a:effectLst/>
      </p:bgPr>
    </p:bg>
    <p:spTree>
      <p:nvGrpSpPr>
        <p:cNvPr id="1" name="Shape 47"/>
        <p:cNvGrpSpPr/>
        <p:nvPr/>
      </p:nvGrpSpPr>
      <p:grpSpPr>
        <a:xfrm>
          <a:off x="0" y="0"/>
          <a:ext cx="0" cy="0"/>
          <a:chOff x="0" y="0"/>
          <a:chExt cx="0" cy="0"/>
        </a:xfrm>
      </p:grpSpPr>
      <p:sp>
        <p:nvSpPr>
          <p:cNvPr id="48" name="Shape 48"/>
          <p:cNvSpPr/>
          <p:nvPr/>
        </p:nvSpPr>
        <p:spPr>
          <a:xfrm>
            <a:off x="1971675" y="784222"/>
            <a:ext cx="5210174" cy="5422208"/>
          </a:xfrm>
          <a:custGeom>
            <a:avLst/>
            <a:gdLst/>
            <a:ahLst/>
            <a:cxnLst/>
            <a:rect l="0" t="0" r="0" b="0"/>
            <a:pathLst>
              <a:path w="120000" h="120000" extrusionOk="0">
                <a:moveTo>
                  <a:pt x="116779" y="73492"/>
                </a:moveTo>
                <a:cubicBezTo>
                  <a:pt x="119504" y="63571"/>
                  <a:pt x="120000" y="53492"/>
                  <a:pt x="118017" y="44285"/>
                </a:cubicBezTo>
                <a:cubicBezTo>
                  <a:pt x="117357" y="41190"/>
                  <a:pt x="116366" y="38095"/>
                  <a:pt x="115127" y="35238"/>
                </a:cubicBezTo>
                <a:cubicBezTo>
                  <a:pt x="108107" y="19285"/>
                  <a:pt x="92085" y="7380"/>
                  <a:pt x="72181" y="3333"/>
                </a:cubicBezTo>
                <a:cubicBezTo>
                  <a:pt x="55746" y="0"/>
                  <a:pt x="38981" y="2698"/>
                  <a:pt x="25189" y="10952"/>
                </a:cubicBezTo>
                <a:cubicBezTo>
                  <a:pt x="16434" y="16190"/>
                  <a:pt x="9745" y="22936"/>
                  <a:pt x="5863" y="30396"/>
                </a:cubicBezTo>
                <a:cubicBezTo>
                  <a:pt x="1486" y="38809"/>
                  <a:pt x="0" y="49523"/>
                  <a:pt x="1486" y="61507"/>
                </a:cubicBezTo>
                <a:cubicBezTo>
                  <a:pt x="2477" y="68333"/>
                  <a:pt x="4294" y="75079"/>
                  <a:pt x="7102" y="81349"/>
                </a:cubicBezTo>
                <a:cubicBezTo>
                  <a:pt x="7102" y="81428"/>
                  <a:pt x="7102" y="81428"/>
                  <a:pt x="7102" y="81428"/>
                </a:cubicBezTo>
                <a:cubicBezTo>
                  <a:pt x="13131" y="95158"/>
                  <a:pt x="22876" y="105793"/>
                  <a:pt x="35182" y="112063"/>
                </a:cubicBezTo>
                <a:cubicBezTo>
                  <a:pt x="49635" y="119444"/>
                  <a:pt x="65822" y="120000"/>
                  <a:pt x="80770" y="113730"/>
                </a:cubicBezTo>
                <a:cubicBezTo>
                  <a:pt x="98279" y="106507"/>
                  <a:pt x="111741" y="91428"/>
                  <a:pt x="116779" y="73492"/>
                </a:cubicBezTo>
              </a:path>
            </a:pathLst>
          </a:custGeom>
          <a:solidFill>
            <a:srgbClr val="FFFFFF"/>
          </a:solid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Arial"/>
              <a:ea typeface="Arial"/>
              <a:cs typeface="Arial"/>
              <a:sym typeface="Arial"/>
            </a:endParaRPr>
          </a:p>
        </p:txBody>
      </p:sp>
      <p:sp>
        <p:nvSpPr>
          <p:cNvPr id="49" name="Shape 49"/>
          <p:cNvSpPr txBox="1">
            <a:spLocks noGrp="1"/>
          </p:cNvSpPr>
          <p:nvPr>
            <p:ph type="ctrTitle"/>
          </p:nvPr>
        </p:nvSpPr>
        <p:spPr>
          <a:xfrm>
            <a:off x="2430000" y="2973600"/>
            <a:ext cx="4283999" cy="1043999"/>
          </a:xfrm>
          <a:prstGeom prst="rect">
            <a:avLst/>
          </a:prstGeom>
          <a:noFill/>
          <a:ln>
            <a:noFill/>
          </a:ln>
        </p:spPr>
        <p:txBody>
          <a:bodyPr lIns="91425" tIns="91425" rIns="91425" bIns="91425" anchor="ctr" anchorCtr="0"/>
          <a:lstStyle>
            <a:lvl1pPr marL="0" marR="0" lvl="0" indent="0" algn="ctr" rtl="0">
              <a:lnSpc>
                <a:spcPct val="105882"/>
              </a:lnSpc>
              <a:spcBef>
                <a:spcPts val="0"/>
              </a:spcBef>
              <a:buClr>
                <a:schemeClr val="dk2"/>
              </a:buClr>
              <a:buFont typeface="Times New Roman"/>
              <a:buNone/>
              <a:defRPr sz="3400" b="1" i="0" u="none" strike="noStrike" cap="none">
                <a:solidFill>
                  <a:schemeClr val="dk2"/>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1423628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More to Learn">
    <p:bg>
      <p:bgPr>
        <a:solidFill>
          <a:schemeClr val="lt2"/>
        </a:solidFill>
        <a:effectLst/>
      </p:bgPr>
    </p:bg>
    <p:spTree>
      <p:nvGrpSpPr>
        <p:cNvPr id="1" name="Shape 183"/>
        <p:cNvGrpSpPr/>
        <p:nvPr/>
      </p:nvGrpSpPr>
      <p:grpSpPr>
        <a:xfrm>
          <a:off x="0" y="0"/>
          <a:ext cx="0" cy="0"/>
          <a:chOff x="0" y="0"/>
          <a:chExt cx="0" cy="0"/>
        </a:xfrm>
      </p:grpSpPr>
      <p:pic>
        <p:nvPicPr>
          <p:cNvPr id="184" name="Shape 184"/>
          <p:cNvPicPr preferRelativeResize="0"/>
          <p:nvPr/>
        </p:nvPicPr>
        <p:blipFill rotWithShape="1">
          <a:blip r:embed="rId2">
            <a:alphaModFix/>
          </a:blip>
          <a:srcRect t="5771" b="5310"/>
          <a:stretch/>
        </p:blipFill>
        <p:spPr>
          <a:xfrm>
            <a:off x="888486" y="0"/>
            <a:ext cx="7550662" cy="6858000"/>
          </a:xfrm>
          <a:prstGeom prst="rect">
            <a:avLst/>
          </a:prstGeom>
          <a:noFill/>
          <a:ln>
            <a:noFill/>
          </a:ln>
        </p:spPr>
      </p:pic>
      <p:sp>
        <p:nvSpPr>
          <p:cNvPr id="185" name="Shape 185"/>
          <p:cNvSpPr txBox="1">
            <a:spLocks noGrp="1"/>
          </p:cNvSpPr>
          <p:nvPr>
            <p:ph type="ctrTitle"/>
          </p:nvPr>
        </p:nvSpPr>
        <p:spPr>
          <a:xfrm>
            <a:off x="2333624" y="2728866"/>
            <a:ext cx="4656674" cy="985884"/>
          </a:xfrm>
          <a:prstGeom prst="rect">
            <a:avLst/>
          </a:prstGeom>
          <a:noFill/>
          <a:ln>
            <a:noFill/>
          </a:ln>
        </p:spPr>
        <p:txBody>
          <a:bodyPr lIns="91425" tIns="91425" rIns="91425" bIns="91425" anchor="b" anchorCtr="0"/>
          <a:lstStyle>
            <a:lvl1pPr marL="0" marR="0" lvl="0" indent="0" algn="ctr" rtl="0">
              <a:lnSpc>
                <a:spcPct val="117647"/>
              </a:lnSpc>
              <a:spcBef>
                <a:spcPts val="0"/>
              </a:spcBef>
              <a:buClr>
                <a:schemeClr val="dk2"/>
              </a:buClr>
              <a:buFont typeface="Times New Roman"/>
              <a:buNone/>
              <a:defRPr sz="3400" b="1" i="0" u="none" strike="noStrike" cap="none">
                <a:solidFill>
                  <a:schemeClr val="dk2"/>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86" name="Shape 186"/>
          <p:cNvSpPr txBox="1">
            <a:spLocks noGrp="1"/>
          </p:cNvSpPr>
          <p:nvPr>
            <p:ph type="body" idx="1"/>
          </p:nvPr>
        </p:nvSpPr>
        <p:spPr>
          <a:xfrm>
            <a:off x="2343150" y="3829050"/>
            <a:ext cx="4743450" cy="638174"/>
          </a:xfrm>
          <a:prstGeom prst="rect">
            <a:avLst/>
          </a:prstGeom>
          <a:noFill/>
          <a:ln>
            <a:noFill/>
          </a:ln>
        </p:spPr>
        <p:txBody>
          <a:bodyPr lIns="91425" tIns="91425" rIns="91425" bIns="91425" anchor="t" anchorCtr="0"/>
          <a:lstStyle>
            <a:lvl1pPr marL="0" marR="0" lvl="0" indent="0" algn="ctr" rtl="0">
              <a:lnSpc>
                <a:spcPct val="131250"/>
              </a:lnSpc>
              <a:spcBef>
                <a:spcPts val="0"/>
              </a:spcBef>
              <a:spcAft>
                <a:spcPts val="0"/>
              </a:spcAft>
              <a:buClr>
                <a:schemeClr val="lt2"/>
              </a:buClr>
              <a:buFont typeface="Arial"/>
              <a:buNone/>
              <a:defRPr sz="1600" b="0" i="0" u="none" strike="noStrike" cap="none">
                <a:solidFill>
                  <a:schemeClr val="lt2"/>
                </a:solidFill>
                <a:latin typeface="Arial"/>
                <a:ea typeface="Arial"/>
                <a:cs typeface="Arial"/>
                <a:sym typeface="Arial"/>
              </a:defRPr>
            </a:lvl1pPr>
            <a:lvl2pPr marL="0" marR="0" lvl="1" indent="0" algn="ctr" rtl="0">
              <a:lnSpc>
                <a:spcPct val="131250"/>
              </a:lnSpc>
              <a:spcBef>
                <a:spcPts val="0"/>
              </a:spcBef>
              <a:spcAft>
                <a:spcPts val="0"/>
              </a:spcAft>
              <a:buClr>
                <a:schemeClr val="lt2"/>
              </a:buClr>
              <a:buFont typeface="Arial"/>
              <a:buNone/>
              <a:defRPr sz="1600" b="1" i="0" u="none" strike="noStrike" cap="none">
                <a:solidFill>
                  <a:schemeClr val="lt2"/>
                </a:solidFill>
                <a:latin typeface="Arial"/>
                <a:ea typeface="Arial"/>
                <a:cs typeface="Arial"/>
                <a:sym typeface="Arial"/>
              </a:defRPr>
            </a:lvl2pPr>
            <a:lvl3pPr marL="352425" marR="0" lvl="2" indent="-73025" algn="l" rtl="0">
              <a:lnSpc>
                <a:spcPct val="118750"/>
              </a:lnSpc>
              <a:spcBef>
                <a:spcPts val="0"/>
              </a:spcBef>
              <a:spcAft>
                <a:spcPts val="0"/>
              </a:spcAft>
              <a:buClr>
                <a:schemeClr val="accent4"/>
              </a:buClr>
              <a:buSzPct val="100000"/>
              <a:buFont typeface="Arial"/>
              <a:buChar char="‒"/>
              <a:defRPr sz="1600" b="0" i="0" u="none" strike="noStrike" cap="none">
                <a:solidFill>
                  <a:schemeClr val="dk1"/>
                </a:solidFill>
                <a:latin typeface="Arial"/>
                <a:ea typeface="Arial"/>
                <a:cs typeface="Arial"/>
                <a:sym typeface="Arial"/>
              </a:defRPr>
            </a:lvl3pPr>
            <a:lvl4pPr marL="781050" marR="0" lvl="3" indent="-6350" algn="l" rtl="0">
              <a:lnSpc>
                <a:spcPct val="125000"/>
              </a:lnSpc>
              <a:spcBef>
                <a:spcPts val="0"/>
              </a:spcBef>
              <a:spcAft>
                <a:spcPts val="850"/>
              </a:spcAft>
              <a:buClr>
                <a:schemeClr val="dk1"/>
              </a:buClr>
              <a:buFont typeface="Arial"/>
              <a:buNone/>
              <a:defRPr sz="1200" b="0" i="0" u="none" strike="noStrike" cap="none">
                <a:solidFill>
                  <a:schemeClr val="lt2"/>
                </a:solidFill>
                <a:latin typeface="Arial"/>
                <a:ea typeface="Arial"/>
                <a:cs typeface="Arial"/>
                <a:sym typeface="A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4184562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sz="4000" baseline="0">
                <a:latin typeface="Candara" pitchFamily="34" charset="0"/>
              </a:defRPr>
            </a:lvl1pPr>
          </a:lstStyle>
          <a:p>
            <a:r>
              <a:rPr lang="it-IT" dirty="0" smtClean="0"/>
              <a:t>Fare clic per modificare lo stile del titolo</a:t>
            </a:r>
            <a:endParaRPr lang="it-IT" dirty="0"/>
          </a:p>
        </p:txBody>
      </p:sp>
      <p:sp>
        <p:nvSpPr>
          <p:cNvPr id="3" name="Segnaposto contenuto 2"/>
          <p:cNvSpPr>
            <a:spLocks noGrp="1"/>
          </p:cNvSpPr>
          <p:nvPr>
            <p:ph idx="1"/>
          </p:nvPr>
        </p:nvSpPr>
        <p:spPr/>
        <p:txBody>
          <a:bodyPr/>
          <a:lstStyle>
            <a:lvl1pPr>
              <a:defRPr baseline="0">
                <a:latin typeface="Candara" pitchFamily="34" charset="0"/>
              </a:defRPr>
            </a:lvl1pPr>
            <a:lvl2pPr>
              <a:defRPr baseline="0">
                <a:latin typeface="Candara" pitchFamily="34" charset="0"/>
              </a:defRPr>
            </a:lvl2pPr>
            <a:lvl3pPr>
              <a:defRPr baseline="0">
                <a:latin typeface="Candara" pitchFamily="34" charset="0"/>
              </a:defRPr>
            </a:lvl3pPr>
            <a:lvl4pPr>
              <a:defRPr baseline="0">
                <a:latin typeface="Candara" pitchFamily="34" charset="0"/>
              </a:defRPr>
            </a:lvl4pPr>
            <a:lvl5pPr>
              <a:defRPr baseline="0">
                <a:latin typeface="Candara" pitchFamily="34" charset="0"/>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Rectangle 11"/>
          <p:cNvSpPr>
            <a:spLocks noGrp="1" noChangeArrowheads="1"/>
          </p:cNvSpPr>
          <p:nvPr>
            <p:ph type="sldNum" sz="quarter" idx="10"/>
          </p:nvPr>
        </p:nvSpPr>
        <p:spPr/>
        <p:txBody>
          <a:bodyPr/>
          <a:lstStyle>
            <a:lvl1pPr>
              <a:defRPr/>
            </a:lvl1pPr>
          </a:lstStyle>
          <a:p>
            <a:pPr>
              <a:defRPr/>
            </a:pPr>
            <a:fld id="{EDF5A97D-A214-4C24-ACBE-E54A0C68181F}" type="slidenum">
              <a:rPr lang="it-IT"/>
              <a:pPr>
                <a:defRPr/>
              </a:pPr>
              <a:t>‹N›</a:t>
            </a:fld>
            <a:endParaRPr lang="it-IT"/>
          </a:p>
        </p:txBody>
      </p:sp>
    </p:spTree>
    <p:extLst>
      <p:ext uri="{BB962C8B-B14F-4D97-AF65-F5344CB8AC3E}">
        <p14:creationId xmlns:p14="http://schemas.microsoft.com/office/powerpoint/2010/main" val="1482747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Numbere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5081587" cy="1115925"/>
          </a:xfrm>
        </p:spPr>
        <p:txBody>
          <a:bodyPr/>
          <a:lstStyle/>
          <a:p>
            <a:r>
              <a:rPr lang="en-US" smtClean="0"/>
              <a:t>Click to edit Master title style</a:t>
            </a:r>
            <a:endParaRPr lang="en-GB"/>
          </a:p>
        </p:txBody>
      </p:sp>
      <p:sp>
        <p:nvSpPr>
          <p:cNvPr id="4" name="Text Placeholder 3"/>
          <p:cNvSpPr>
            <a:spLocks noGrp="1"/>
          </p:cNvSpPr>
          <p:nvPr>
            <p:ph type="body" sz="quarter" idx="10"/>
          </p:nvPr>
        </p:nvSpPr>
        <p:spPr>
          <a:xfrm>
            <a:off x="542925" y="1809750"/>
            <a:ext cx="6496050" cy="3781425"/>
          </a:xfrm>
        </p:spPr>
        <p:txBody>
          <a:bodyPr/>
          <a:lstStyle>
            <a:lvl1pPr marL="238125" indent="-238125">
              <a:spcBef>
                <a:spcPts val="1134"/>
              </a:spcBef>
              <a:buFont typeface="+mj-lt"/>
              <a:buAutoNum type="arabicPeriod"/>
              <a:defRPr b="1">
                <a:solidFill>
                  <a:schemeClr val="tx1"/>
                </a:solidFill>
              </a:defRPr>
            </a:lvl1pPr>
            <a:lvl2pPr marL="428625" indent="-180975">
              <a:buFont typeface="Arial" panose="020B0604020202020204" pitchFamily="34" charset="0"/>
              <a:buChar char="‒"/>
              <a:defRPr>
                <a:solidFill>
                  <a:srgbClr val="000000"/>
                </a:solidFill>
              </a:defRPr>
            </a:lvl2pPr>
            <a:lvl3pPr marL="628650" indent="-209550">
              <a:defRPr>
                <a:solidFill>
                  <a:srgbClr val="000000"/>
                </a:solidFill>
              </a:defRPr>
            </a:lvl3pPr>
          </a:lstStyle>
          <a:p>
            <a:pPr lvl="0"/>
            <a:r>
              <a:rPr lang="en-US" smtClean="0"/>
              <a:t>Click to edit Master text styles</a:t>
            </a:r>
          </a:p>
          <a:p>
            <a:pPr lvl="1"/>
            <a:r>
              <a:rPr lang="en-US" smtClean="0"/>
              <a:t>Second level</a:t>
            </a:r>
          </a:p>
          <a:p>
            <a:pPr lvl="2"/>
            <a:r>
              <a:rPr lang="en-US" smtClean="0"/>
              <a:t>Third level</a:t>
            </a:r>
          </a:p>
        </p:txBody>
      </p:sp>
      <p:sp>
        <p:nvSpPr>
          <p:cNvPr id="5" name="Slide Number Placeholder 5"/>
          <p:cNvSpPr>
            <a:spLocks noGrp="1"/>
          </p:cNvSpPr>
          <p:nvPr>
            <p:ph type="sldNum" sz="quarter" idx="11"/>
          </p:nvPr>
        </p:nvSpPr>
        <p:spPr/>
        <p:txBody>
          <a:bodyPr/>
          <a:lstStyle>
            <a:lvl1pPr>
              <a:defRPr/>
            </a:lvl1pPr>
          </a:lstStyle>
          <a:p>
            <a:pPr>
              <a:defRPr/>
            </a:pPr>
            <a:fld id="{9311B315-D111-433A-8932-CCE0656E70FF}" type="slidenum">
              <a:rPr lang="en-GB" altLang="en-US"/>
              <a:pPr>
                <a:defRPr/>
              </a:pPr>
              <a:t>‹N›</a:t>
            </a:fld>
            <a:endParaRPr lang="en-GB" altLang="en-US"/>
          </a:p>
        </p:txBody>
      </p:sp>
    </p:spTree>
    <p:extLst>
      <p:ext uri="{BB962C8B-B14F-4D97-AF65-F5344CB8AC3E}">
        <p14:creationId xmlns:p14="http://schemas.microsoft.com/office/powerpoint/2010/main" val="290285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32"/>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Tree>
    <p:extLst>
      <p:ext uri="{BB962C8B-B14F-4D97-AF65-F5344CB8AC3E}">
        <p14:creationId xmlns:p14="http://schemas.microsoft.com/office/powerpoint/2010/main" val="43006560"/>
      </p:ext>
    </p:extLst>
  </p:cSld>
  <p:clrMapOvr>
    <a:masterClrMapping/>
  </p:clrMapOvr>
  <p:transition spd="slow">
    <p:strips dir="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
        <p:cNvGrpSpPr/>
        <p:nvPr/>
      </p:nvGrpSpPr>
      <p:grpSpPr>
        <a:xfrm>
          <a:off x="0" y="0"/>
          <a:ext cx="0" cy="0"/>
          <a:chOff x="0" y="0"/>
          <a:chExt cx="0" cy="0"/>
        </a:xfrm>
      </p:grpSpPr>
      <p:sp>
        <p:nvSpPr>
          <p:cNvPr id="7" name="Shape 7"/>
          <p:cNvSpPr txBox="1">
            <a:spLocks noGrp="1"/>
          </p:cNvSpPr>
          <p:nvPr>
            <p:ph type="title"/>
          </p:nvPr>
        </p:nvSpPr>
        <p:spPr>
          <a:xfrm>
            <a:off x="541337" y="417599"/>
            <a:ext cx="5983288" cy="906375"/>
          </a:xfrm>
          <a:prstGeom prst="rect">
            <a:avLst/>
          </a:prstGeom>
          <a:noFill/>
          <a:ln>
            <a:noFill/>
          </a:ln>
        </p:spPr>
        <p:txBody>
          <a:bodyPr lIns="91425" tIns="91425" rIns="91425" bIns="91425" anchor="t" anchorCtr="0"/>
          <a:lstStyle>
            <a:lvl1pPr marL="0" marR="0" lvl="0" indent="0" algn="l" rtl="0">
              <a:lnSpc>
                <a:spcPct val="117647"/>
              </a:lnSpc>
              <a:spcBef>
                <a:spcPts val="0"/>
              </a:spcBef>
              <a:buClr>
                <a:schemeClr val="dk1"/>
              </a:buClr>
              <a:buFont typeface="Times New Roman"/>
              <a:buNone/>
              <a:defRPr sz="3400" b="1" i="0" u="none" strike="noStrike" cap="none">
                <a:solidFill>
                  <a:schemeClr val="dk1"/>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 name="Shape 8"/>
          <p:cNvSpPr txBox="1">
            <a:spLocks noGrp="1"/>
          </p:cNvSpPr>
          <p:nvPr>
            <p:ph type="body" idx="1"/>
          </p:nvPr>
        </p:nvSpPr>
        <p:spPr>
          <a:xfrm>
            <a:off x="534899" y="1704975"/>
            <a:ext cx="6001130" cy="4285174"/>
          </a:xfrm>
          <a:prstGeom prst="rect">
            <a:avLst/>
          </a:prstGeom>
          <a:noFill/>
          <a:ln>
            <a:noFill/>
          </a:ln>
        </p:spPr>
        <p:txBody>
          <a:bodyPr lIns="91425" tIns="91425" rIns="91425" bIns="91425" anchor="t" anchorCtr="0"/>
          <a:lstStyle>
            <a:lvl1pPr marL="0" marR="0" lvl="0" indent="0" algn="l" rtl="0">
              <a:lnSpc>
                <a:spcPct val="118750"/>
              </a:lnSpc>
              <a:spcBef>
                <a:spcPts val="0"/>
              </a:spcBef>
              <a:spcAft>
                <a:spcPts val="0"/>
              </a:spcAft>
              <a:buClr>
                <a:schemeClr val="dk1"/>
              </a:buClr>
              <a:buFont typeface="Arial"/>
              <a:buNone/>
              <a:defRPr sz="1600" b="0" i="0" u="none" strike="noStrike" cap="none">
                <a:solidFill>
                  <a:schemeClr val="dk1"/>
                </a:solidFill>
                <a:latin typeface="Arial"/>
                <a:ea typeface="Arial"/>
                <a:cs typeface="Arial"/>
                <a:sym typeface="Arial"/>
              </a:defRPr>
            </a:lvl1pPr>
            <a:lvl2pPr marL="180975" marR="0" lvl="1" indent="-79375" algn="l" rtl="0">
              <a:lnSpc>
                <a:spcPct val="118750"/>
              </a:lnSpc>
              <a:spcBef>
                <a:spcPts val="0"/>
              </a:spcBef>
              <a:spcAft>
                <a:spcPts val="0"/>
              </a:spcAft>
              <a:buClr>
                <a:schemeClr val="lt2"/>
              </a:buClr>
              <a:buSzPct val="100000"/>
              <a:buFont typeface="Arial"/>
              <a:buChar char="•"/>
              <a:defRPr sz="1600" b="0" i="0" u="none" strike="noStrike" cap="none">
                <a:solidFill>
                  <a:schemeClr val="dk1"/>
                </a:solidFill>
                <a:latin typeface="Arial"/>
                <a:ea typeface="Arial"/>
                <a:cs typeface="Arial"/>
                <a:sym typeface="Arial"/>
              </a:defRPr>
            </a:lvl2pPr>
            <a:lvl3pPr marL="352425" marR="0" lvl="2" indent="-73025" algn="l" rtl="0">
              <a:lnSpc>
                <a:spcPct val="118750"/>
              </a:lnSpc>
              <a:spcBef>
                <a:spcPts val="0"/>
              </a:spcBef>
              <a:spcAft>
                <a:spcPts val="0"/>
              </a:spcAft>
              <a:buClr>
                <a:schemeClr val="accent4"/>
              </a:buClr>
              <a:buSzPct val="100000"/>
              <a:buFont typeface="Arial"/>
              <a:buChar char="‒"/>
              <a:defRPr sz="1600" b="0" i="0" u="none" strike="noStrike" cap="none">
                <a:solidFill>
                  <a:schemeClr val="dk1"/>
                </a:solidFill>
                <a:latin typeface="Arial"/>
                <a:ea typeface="Arial"/>
                <a:cs typeface="Arial"/>
                <a:sym typeface="Arial"/>
              </a:defRPr>
            </a:lvl3pPr>
            <a:lvl4pPr marL="781050" marR="0" lvl="3" indent="-6350" algn="l" rtl="0">
              <a:lnSpc>
                <a:spcPct val="125000"/>
              </a:lnSpc>
              <a:spcBef>
                <a:spcPts val="0"/>
              </a:spcBef>
              <a:spcAft>
                <a:spcPts val="850"/>
              </a:spcAft>
              <a:buClr>
                <a:schemeClr val="dk1"/>
              </a:buClr>
              <a:buFont typeface="Arial"/>
              <a:buNone/>
              <a:defRPr sz="1200" b="0" i="0" u="none" strike="noStrike" cap="none">
                <a:solidFill>
                  <a:schemeClr val="lt2"/>
                </a:solidFill>
                <a:latin typeface="Arial"/>
                <a:ea typeface="Arial"/>
                <a:cs typeface="Arial"/>
                <a:sym typeface="A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9" name="Shape 9"/>
          <p:cNvCxnSpPr/>
          <p:nvPr/>
        </p:nvCxnSpPr>
        <p:spPr>
          <a:xfrm>
            <a:off x="8465042" y="6504780"/>
            <a:ext cx="0" cy="86399"/>
          </a:xfrm>
          <a:prstGeom prst="straightConnector1">
            <a:avLst/>
          </a:prstGeom>
          <a:noFill/>
          <a:ln w="9525" cap="flat" cmpd="sng">
            <a:solidFill>
              <a:schemeClr val="lt2"/>
            </a:solidFill>
            <a:prstDash val="solid"/>
            <a:round/>
            <a:headEnd type="none" w="med" len="med"/>
            <a:tailEnd type="none" w="med" len="med"/>
          </a:ln>
        </p:spPr>
      </p:cxnSp>
      <p:sp>
        <p:nvSpPr>
          <p:cNvPr id="10" name="Shape 10"/>
          <p:cNvSpPr txBox="1">
            <a:spLocks noGrp="1"/>
          </p:cNvSpPr>
          <p:nvPr>
            <p:ph type="sldNum" idx="12"/>
          </p:nvPr>
        </p:nvSpPr>
        <p:spPr>
          <a:xfrm>
            <a:off x="8497764" y="6489578"/>
            <a:ext cx="433137" cy="125533"/>
          </a:xfrm>
          <a:prstGeom prst="rect">
            <a:avLst/>
          </a:prstGeom>
          <a:noFill/>
          <a:ln>
            <a:noFill/>
          </a:ln>
        </p:spPr>
        <p:txBody>
          <a:bodyPr lIns="0" tIns="0" rIns="0" bIns="0" anchor="ctr" anchorCtr="0">
            <a:noAutofit/>
          </a:bodyPr>
          <a:lstStyle/>
          <a:p>
            <a:pPr marL="0" marR="0" lvl="0" indent="0" algn="l" rtl="0">
              <a:spcBef>
                <a:spcPts val="0"/>
              </a:spcBef>
              <a:buSzPct val="25000"/>
              <a:buNone/>
            </a:pPr>
            <a:fld id="{00000000-1234-1234-1234-123412341234}" type="slidenum">
              <a:rPr lang="en-GB" sz="800" b="1" i="0" u="none" strike="noStrike" cap="none">
                <a:solidFill>
                  <a:schemeClr val="lt2"/>
                </a:solidFill>
                <a:latin typeface="Arial"/>
                <a:ea typeface="Arial"/>
                <a:cs typeface="Arial"/>
                <a:sym typeface="Arial"/>
              </a:rPr>
              <a:t>‹N›</a:t>
            </a:fld>
            <a:endParaRPr lang="en-GB" sz="800" b="1" i="0" u="none" strike="noStrike" cap="none">
              <a:solidFill>
                <a:schemeClr val="lt2"/>
              </a:solidFill>
              <a:latin typeface="Arial"/>
              <a:ea typeface="Arial"/>
              <a:cs typeface="Arial"/>
              <a:sym typeface="Arial"/>
            </a:endParaRPr>
          </a:p>
        </p:txBody>
      </p:sp>
      <p:pic>
        <p:nvPicPr>
          <p:cNvPr id="11" name="Shape 11"/>
          <p:cNvPicPr preferRelativeResize="0"/>
          <p:nvPr/>
        </p:nvPicPr>
        <p:blipFill rotWithShape="1">
          <a:blip r:embed="rId14">
            <a:alphaModFix/>
          </a:blip>
          <a:srcRect/>
          <a:stretch/>
        </p:blipFill>
        <p:spPr>
          <a:xfrm>
            <a:off x="500410" y="6376789"/>
            <a:ext cx="917999" cy="27991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6" r:id="rId1"/>
    <p:sldLayoutId id="2147483670" r:id="rId2"/>
    <p:sldLayoutId id="2147483673" r:id="rId3"/>
    <p:sldLayoutId id="2147483677" r:id="rId4"/>
    <p:sldLayoutId id="2147483720" r:id="rId5"/>
    <p:sldLayoutId id="2147483725" r:id="rId6"/>
    <p:sldLayoutId id="2147483726" r:id="rId7"/>
    <p:sldLayoutId id="2147483727" r:id="rId8"/>
    <p:sldLayoutId id="2147483728" r:id="rId9"/>
    <p:sldLayoutId id="2147483729" r:id="rId10"/>
    <p:sldLayoutId id="2147483730" r:id="rId11"/>
    <p:sldLayoutId id="2147483731"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3.e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2.e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6.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52.gif"/><Relationship Id="rId5" Type="http://schemas.openxmlformats.org/officeDocument/2006/relationships/image" Target="../media/image5.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idx="12"/>
          </p:nvPr>
        </p:nvSpPr>
        <p:spPr/>
        <p:txBody>
          <a:bodyPr/>
          <a:lstStyle/>
          <a:p>
            <a:pPr marL="0" marR="0" lvl="0" indent="0" algn="l" rtl="0">
              <a:spcBef>
                <a:spcPts val="0"/>
              </a:spcBef>
              <a:buSzPct val="25000"/>
              <a:buNone/>
            </a:pPr>
            <a:fld id="{00000000-1234-1234-1234-123412341234}" type="slidenum">
              <a:rPr lang="en-GB" sz="800" b="1" smtClean="0">
                <a:solidFill>
                  <a:schemeClr val="lt2"/>
                </a:solidFill>
                <a:latin typeface="Arial"/>
                <a:ea typeface="Arial"/>
                <a:cs typeface="Arial"/>
                <a:sym typeface="Arial"/>
              </a:rPr>
              <a:t>1</a:t>
            </a:fld>
            <a:endParaRPr lang="en-GB" sz="800" b="1">
              <a:solidFill>
                <a:schemeClr val="lt2"/>
              </a:solidFill>
              <a:latin typeface="Arial"/>
              <a:ea typeface="Arial"/>
              <a:cs typeface="Arial"/>
              <a:sym typeface="Arial"/>
            </a:endParaRPr>
          </a:p>
        </p:txBody>
      </p:sp>
      <p:sp>
        <p:nvSpPr>
          <p:cNvPr id="3" name="Rettangolo 2"/>
          <p:cNvSpPr/>
          <p:nvPr/>
        </p:nvSpPr>
        <p:spPr>
          <a:xfrm>
            <a:off x="0" y="-12279"/>
            <a:ext cx="4666268" cy="6870279"/>
          </a:xfrm>
          <a:prstGeom prst="rect">
            <a:avLst/>
          </a:prstGeom>
          <a:solidFill>
            <a:srgbClr val="002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Shape 307"/>
          <p:cNvSpPr txBox="1">
            <a:spLocks/>
          </p:cNvSpPr>
          <p:nvPr/>
        </p:nvSpPr>
        <p:spPr>
          <a:xfrm>
            <a:off x="331534" y="3671249"/>
            <a:ext cx="3784350" cy="1132764"/>
          </a:xfrm>
          <a:prstGeom prst="rect">
            <a:avLst/>
          </a:prstGeom>
          <a:noFill/>
          <a:ln>
            <a:noFill/>
          </a:ln>
        </p:spPr>
        <p:txBody>
          <a:bodyPr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nSpc>
                <a:spcPct val="118750"/>
              </a:lnSpc>
              <a:buClr>
                <a:schemeClr val="dk1"/>
              </a:buClr>
              <a:buSzPct val="25000"/>
            </a:pPr>
            <a:endParaRPr lang="it-IT" sz="1600" dirty="0">
              <a:solidFill>
                <a:srgbClr val="FFFFFF"/>
              </a:solidFill>
            </a:endParaRPr>
          </a:p>
          <a:p>
            <a:pPr>
              <a:lnSpc>
                <a:spcPct val="118750"/>
              </a:lnSpc>
              <a:buClr>
                <a:schemeClr val="dk1"/>
              </a:buClr>
              <a:buSzPct val="25000"/>
              <a:buFont typeface="Arial"/>
              <a:buNone/>
            </a:pPr>
            <a:endParaRPr lang="en-GB" sz="1600" dirty="0" smtClean="0">
              <a:solidFill>
                <a:srgbClr val="FFFFFF"/>
              </a:solidFill>
            </a:endParaRPr>
          </a:p>
          <a:p>
            <a:pPr>
              <a:lnSpc>
                <a:spcPct val="118750"/>
              </a:lnSpc>
              <a:buClr>
                <a:schemeClr val="dk1"/>
              </a:buClr>
              <a:buSzPct val="25000"/>
              <a:buFont typeface="Arial"/>
              <a:buNone/>
            </a:pPr>
            <a:endParaRPr lang="en-GB" dirty="0" smtClean="0">
              <a:solidFill>
                <a:srgbClr val="FFFFFF"/>
              </a:solidFill>
            </a:endParaRPr>
          </a:p>
          <a:p>
            <a:pPr>
              <a:lnSpc>
                <a:spcPct val="118750"/>
              </a:lnSpc>
              <a:buClr>
                <a:schemeClr val="dk1"/>
              </a:buClr>
              <a:buSzPct val="25000"/>
              <a:buFont typeface="Arial"/>
              <a:buNone/>
            </a:pPr>
            <a:r>
              <a:rPr lang="en-GB" sz="2400" b="1" dirty="0" smtClean="0">
                <a:solidFill>
                  <a:srgbClr val="FFFFFF"/>
                </a:solidFill>
              </a:rPr>
              <a:t>No Child left behind </a:t>
            </a:r>
          </a:p>
          <a:p>
            <a:pPr>
              <a:lnSpc>
                <a:spcPct val="118750"/>
              </a:lnSpc>
              <a:buClr>
                <a:schemeClr val="dk1"/>
              </a:buClr>
              <a:buSzPct val="25000"/>
              <a:buFont typeface="Arial"/>
              <a:buNone/>
            </a:pPr>
            <a:r>
              <a:rPr lang="en-GB" sz="2400" b="1" dirty="0" err="1" smtClean="0">
                <a:solidFill>
                  <a:srgbClr val="FFFFFF"/>
                </a:solidFill>
              </a:rPr>
              <a:t>Spilamberto</a:t>
            </a:r>
            <a:r>
              <a:rPr lang="en-GB" sz="2400" b="1" dirty="0" smtClean="0">
                <a:solidFill>
                  <a:srgbClr val="FFFFFF"/>
                </a:solidFill>
              </a:rPr>
              <a:t>, 2017</a:t>
            </a:r>
          </a:p>
          <a:p>
            <a:pPr>
              <a:lnSpc>
                <a:spcPct val="118750"/>
              </a:lnSpc>
              <a:buClr>
                <a:schemeClr val="dk1"/>
              </a:buClr>
              <a:buSzPct val="25000"/>
              <a:buFont typeface="Arial"/>
              <a:buNone/>
            </a:pPr>
            <a:endParaRPr lang="en-GB" sz="1600" b="1" dirty="0">
              <a:solidFill>
                <a:srgbClr val="FFFFFF"/>
              </a:solidFill>
            </a:endParaRPr>
          </a:p>
          <a:p>
            <a:pPr>
              <a:lnSpc>
                <a:spcPct val="118750"/>
              </a:lnSpc>
              <a:buClr>
                <a:schemeClr val="dk1"/>
              </a:buClr>
              <a:buSzPct val="25000"/>
              <a:buFont typeface="Arial"/>
              <a:buNone/>
            </a:pPr>
            <a:endParaRPr lang="en-GB" sz="1600" b="1" dirty="0" smtClean="0">
              <a:solidFill>
                <a:srgbClr val="FFFFFF"/>
              </a:solidFill>
            </a:endParaRPr>
          </a:p>
          <a:p>
            <a:pPr>
              <a:lnSpc>
                <a:spcPct val="118750"/>
              </a:lnSpc>
              <a:buClr>
                <a:schemeClr val="dk1"/>
              </a:buClr>
              <a:buSzPct val="25000"/>
              <a:buFont typeface="Arial"/>
              <a:buNone/>
            </a:pPr>
            <a:r>
              <a:rPr lang="en-GB" sz="1600" b="1" dirty="0" smtClean="0">
                <a:solidFill>
                  <a:srgbClr val="FFFFFF"/>
                </a:solidFill>
              </a:rPr>
              <a:t>Cecilia Perillo</a:t>
            </a:r>
            <a:endParaRPr lang="en-GB" sz="1600" b="1" dirty="0">
              <a:solidFill>
                <a:srgbClr val="FFFFFF"/>
              </a:solidFill>
            </a:endParaRPr>
          </a:p>
        </p:txBody>
      </p:sp>
      <p:pic>
        <p:nvPicPr>
          <p:cNvPr id="6" name="Immagine 5"/>
          <p:cNvPicPr>
            <a:picLocks noChangeAspect="1"/>
          </p:cNvPicPr>
          <p:nvPr/>
        </p:nvPicPr>
        <p:blipFill rotWithShape="1">
          <a:blip r:embed="rId3">
            <a:extLst>
              <a:ext uri="{28A0092B-C50C-407E-A947-70E740481C1C}">
                <a14:useLocalDpi xmlns:a14="http://schemas.microsoft.com/office/drawing/2010/main" val="0"/>
              </a:ext>
            </a:extLst>
          </a:blip>
          <a:srcRect l="2761" r="2957"/>
          <a:stretch/>
        </p:blipFill>
        <p:spPr>
          <a:xfrm>
            <a:off x="4477117" y="-12279"/>
            <a:ext cx="4580187" cy="6870279"/>
          </a:xfrm>
          <a:prstGeom prst="rect">
            <a:avLst/>
          </a:prstGeom>
        </p:spPr>
      </p:pic>
      <p:sp>
        <p:nvSpPr>
          <p:cNvPr id="7" name="CasellaDiTesto 6"/>
          <p:cNvSpPr txBox="1"/>
          <p:nvPr/>
        </p:nvSpPr>
        <p:spPr>
          <a:xfrm>
            <a:off x="86082" y="1806079"/>
            <a:ext cx="3744824" cy="2308324"/>
          </a:xfrm>
          <a:prstGeom prst="rect">
            <a:avLst/>
          </a:prstGeom>
          <a:noFill/>
        </p:spPr>
        <p:txBody>
          <a:bodyPr wrap="square" rtlCol="0">
            <a:spAutoFit/>
          </a:bodyPr>
          <a:lstStyle/>
          <a:p>
            <a:r>
              <a:rPr lang="it-IT" sz="3600" b="1" dirty="0" smtClean="0">
                <a:solidFill>
                  <a:srgbClr val="FFFFFF"/>
                </a:solidFill>
                <a:latin typeface="+mn-lt"/>
                <a:ea typeface="MS PGothic" panose="020B0600070205080204" pitchFamily="34" charset="-128"/>
                <a:cs typeface="Times New Roman" panose="02020603050405020304" pitchFamily="18" charset="0"/>
                <a:sym typeface="Times New Roman"/>
              </a:rPr>
              <a:t>The </a:t>
            </a:r>
            <a:r>
              <a:rPr lang="it-IT" sz="3600" b="1" dirty="0" err="1" smtClean="0">
                <a:solidFill>
                  <a:srgbClr val="FFFFFF"/>
                </a:solidFill>
                <a:latin typeface="+mn-lt"/>
                <a:ea typeface="MS PGothic" panose="020B0600070205080204" pitchFamily="34" charset="-128"/>
                <a:cs typeface="Times New Roman" panose="02020603050405020304" pitchFamily="18" charset="0"/>
                <a:sym typeface="Times New Roman"/>
              </a:rPr>
              <a:t>many</a:t>
            </a:r>
            <a:r>
              <a:rPr lang="it-IT" sz="3600" b="1" dirty="0" smtClean="0">
                <a:solidFill>
                  <a:srgbClr val="FFFFFF"/>
                </a:solidFill>
                <a:latin typeface="+mn-lt"/>
                <a:ea typeface="MS PGothic" panose="020B0600070205080204" pitchFamily="34" charset="-128"/>
                <a:cs typeface="Times New Roman" panose="02020603050405020304" pitchFamily="18" charset="0"/>
                <a:sym typeface="Times New Roman"/>
              </a:rPr>
              <a:t> </a:t>
            </a:r>
            <a:r>
              <a:rPr lang="it-IT" sz="3600" b="1" dirty="0" err="1" smtClean="0">
                <a:solidFill>
                  <a:srgbClr val="FFFFFF"/>
                </a:solidFill>
                <a:latin typeface="+mn-lt"/>
                <a:ea typeface="MS PGothic" panose="020B0600070205080204" pitchFamily="34" charset="-128"/>
                <a:cs typeface="Times New Roman" panose="02020603050405020304" pitchFamily="18" charset="0"/>
                <a:sym typeface="Times New Roman"/>
              </a:rPr>
              <a:t>faces</a:t>
            </a:r>
            <a:r>
              <a:rPr lang="it-IT" sz="3600" b="1" dirty="0" smtClean="0">
                <a:solidFill>
                  <a:srgbClr val="FFFFFF"/>
                </a:solidFill>
                <a:latin typeface="+mn-lt"/>
                <a:ea typeface="MS PGothic" panose="020B0600070205080204" pitchFamily="34" charset="-128"/>
                <a:cs typeface="Times New Roman" panose="02020603050405020304" pitchFamily="18" charset="0"/>
                <a:sym typeface="Times New Roman"/>
              </a:rPr>
              <a:t> of inclusive </a:t>
            </a:r>
            <a:r>
              <a:rPr lang="it-IT" sz="3600" b="1" dirty="0" err="1" smtClean="0">
                <a:solidFill>
                  <a:srgbClr val="FFFFFF"/>
                </a:solidFill>
                <a:latin typeface="+mn-lt"/>
                <a:ea typeface="MS PGothic" panose="020B0600070205080204" pitchFamily="34" charset="-128"/>
                <a:cs typeface="Times New Roman" panose="02020603050405020304" pitchFamily="18" charset="0"/>
                <a:sym typeface="Times New Roman"/>
              </a:rPr>
              <a:t>teaching</a:t>
            </a:r>
            <a:endParaRPr lang="it-IT" sz="3600" b="1" dirty="0" smtClean="0">
              <a:solidFill>
                <a:srgbClr val="FFFFFF"/>
              </a:solidFill>
              <a:latin typeface="+mn-lt"/>
              <a:ea typeface="MS PGothic" panose="020B0600070205080204" pitchFamily="34" charset="-128"/>
              <a:cs typeface="Times New Roman" panose="02020603050405020304" pitchFamily="18" charset="0"/>
              <a:sym typeface="Times New Roman"/>
            </a:endParaRPr>
          </a:p>
          <a:p>
            <a:endParaRPr lang="it-IT" sz="3600" b="1" dirty="0">
              <a:solidFill>
                <a:srgbClr val="FFFFFF"/>
              </a:solidFill>
              <a:latin typeface="Times New Roman" panose="02020603050405020304" pitchFamily="18" charset="0"/>
              <a:ea typeface="MS PGothic" panose="020B0600070205080204" pitchFamily="34" charset="-128"/>
              <a:cs typeface="Times New Roman" panose="02020603050405020304" pitchFamily="18" charset="0"/>
              <a:sym typeface="Times New Roman"/>
            </a:endParaRPr>
          </a:p>
        </p:txBody>
      </p:sp>
      <p:sp>
        <p:nvSpPr>
          <p:cNvPr id="10" name="Rettangolo 9"/>
          <p:cNvSpPr/>
          <p:nvPr/>
        </p:nvSpPr>
        <p:spPr>
          <a:xfrm>
            <a:off x="0" y="0"/>
            <a:ext cx="4477117" cy="13668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5974" y="260475"/>
            <a:ext cx="954932" cy="954932"/>
          </a:xfrm>
          <a:prstGeom prst="rect">
            <a:avLst/>
          </a:prstGeom>
        </p:spPr>
      </p:pic>
      <p:pic>
        <p:nvPicPr>
          <p:cNvPr id="11" name="Immagine 10"/>
          <p:cNvPicPr>
            <a:picLocks noChangeAspect="1"/>
          </p:cNvPicPr>
          <p:nvPr/>
        </p:nvPicPr>
        <p:blipFill>
          <a:blip r:embed="rId5"/>
          <a:stretch>
            <a:fillRect/>
          </a:stretch>
        </p:blipFill>
        <p:spPr>
          <a:xfrm>
            <a:off x="448267" y="369657"/>
            <a:ext cx="1872714" cy="701464"/>
          </a:xfrm>
          <a:prstGeom prst="rect">
            <a:avLst/>
          </a:prstGeom>
          <a:ln>
            <a:noFill/>
          </a:ln>
        </p:spPr>
      </p:pic>
    </p:spTree>
    <p:extLst>
      <p:ext uri="{BB962C8B-B14F-4D97-AF65-F5344CB8AC3E}">
        <p14:creationId xmlns:p14="http://schemas.microsoft.com/office/powerpoint/2010/main" val="874026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idx="12"/>
          </p:nvPr>
        </p:nvSpPr>
        <p:spPr/>
        <p:txBody>
          <a:bodyPr/>
          <a:lstStyle/>
          <a:p>
            <a:pPr marL="0" marR="0" lvl="0" indent="0" algn="l" rtl="0">
              <a:spcBef>
                <a:spcPts val="0"/>
              </a:spcBef>
              <a:buSzPct val="25000"/>
              <a:buNone/>
            </a:pPr>
            <a:fld id="{00000000-1234-1234-1234-123412341234}" type="slidenum">
              <a:rPr lang="en-GB" sz="800" b="1" smtClean="0">
                <a:solidFill>
                  <a:schemeClr val="lt2"/>
                </a:solidFill>
                <a:latin typeface="Arial"/>
                <a:ea typeface="Arial"/>
                <a:cs typeface="Arial"/>
                <a:sym typeface="Arial"/>
              </a:rPr>
              <a:t>10</a:t>
            </a:fld>
            <a:endParaRPr lang="en-GB" sz="800" b="1">
              <a:solidFill>
                <a:schemeClr val="lt2"/>
              </a:solidFill>
              <a:latin typeface="Arial"/>
              <a:ea typeface="Arial"/>
              <a:cs typeface="Arial"/>
              <a:sym typeface="Arial"/>
            </a:endParaRPr>
          </a:p>
        </p:txBody>
      </p:sp>
      <p:graphicFrame>
        <p:nvGraphicFramePr>
          <p:cNvPr id="3" name="Oggetto 2"/>
          <p:cNvGraphicFramePr>
            <a:graphicFrameLocks noChangeAspect="1"/>
          </p:cNvGraphicFramePr>
          <p:nvPr>
            <p:extLst/>
          </p:nvPr>
        </p:nvGraphicFramePr>
        <p:xfrm>
          <a:off x="313900" y="450376"/>
          <a:ext cx="3729534" cy="4565507"/>
        </p:xfrm>
        <a:graphic>
          <a:graphicData uri="http://schemas.openxmlformats.org/presentationml/2006/ole">
            <mc:AlternateContent xmlns:mc="http://schemas.openxmlformats.org/markup-compatibility/2006">
              <mc:Choice xmlns:v="urn:schemas-microsoft-com:vml" Requires="v">
                <p:oleObj spid="_x0000_s1100" name="Acrobat Document" r:id="rId4" imgW="6610312" imgH="8286691" progId="AcroExch.Document.DC">
                  <p:embed/>
                </p:oleObj>
              </mc:Choice>
              <mc:Fallback>
                <p:oleObj name="Acrobat Document" r:id="rId4" imgW="6610312" imgH="8286691" progId="AcroExch.Document.DC">
                  <p:embed/>
                  <p:pic>
                    <p:nvPicPr>
                      <p:cNvPr id="0" name=""/>
                      <p:cNvPicPr/>
                      <p:nvPr/>
                    </p:nvPicPr>
                    <p:blipFill>
                      <a:blip r:embed="rId5"/>
                      <a:stretch>
                        <a:fillRect/>
                      </a:stretch>
                    </p:blipFill>
                    <p:spPr>
                      <a:xfrm>
                        <a:off x="313900" y="450376"/>
                        <a:ext cx="3729534" cy="4565507"/>
                      </a:xfrm>
                      <a:prstGeom prst="rect">
                        <a:avLst/>
                      </a:prstGeom>
                    </p:spPr>
                  </p:pic>
                </p:oleObj>
              </mc:Fallback>
            </mc:AlternateContent>
          </a:graphicData>
        </a:graphic>
      </p:graphicFrame>
      <p:graphicFrame>
        <p:nvGraphicFramePr>
          <p:cNvPr id="4" name="Oggetto 3"/>
          <p:cNvGraphicFramePr>
            <a:graphicFrameLocks noChangeAspect="1"/>
          </p:cNvGraphicFramePr>
          <p:nvPr>
            <p:extLst/>
          </p:nvPr>
        </p:nvGraphicFramePr>
        <p:xfrm>
          <a:off x="5018917" y="1729806"/>
          <a:ext cx="3228975" cy="4064000"/>
        </p:xfrm>
        <a:graphic>
          <a:graphicData uri="http://schemas.openxmlformats.org/presentationml/2006/ole">
            <mc:AlternateContent xmlns:mc="http://schemas.openxmlformats.org/markup-compatibility/2006">
              <mc:Choice xmlns:v="urn:schemas-microsoft-com:vml" Requires="v">
                <p:oleObj spid="_x0000_s1101" name="Acrobat Document" r:id="rId6" imgW="6476961" imgH="8153344" progId="AcroExch.Document.DC">
                  <p:embed/>
                </p:oleObj>
              </mc:Choice>
              <mc:Fallback>
                <p:oleObj name="Acrobat Document" r:id="rId6" imgW="6476961" imgH="8153344" progId="AcroExch.Document.DC">
                  <p:embed/>
                  <p:pic>
                    <p:nvPicPr>
                      <p:cNvPr id="0" name=""/>
                      <p:cNvPicPr/>
                      <p:nvPr/>
                    </p:nvPicPr>
                    <p:blipFill>
                      <a:blip r:embed="rId7"/>
                      <a:stretch>
                        <a:fillRect/>
                      </a:stretch>
                    </p:blipFill>
                    <p:spPr>
                      <a:xfrm>
                        <a:off x="5018917" y="1729806"/>
                        <a:ext cx="3228975" cy="4064000"/>
                      </a:xfrm>
                      <a:prstGeom prst="rect">
                        <a:avLst/>
                      </a:prstGeom>
                    </p:spPr>
                  </p:pic>
                </p:oleObj>
              </mc:Fallback>
            </mc:AlternateContent>
          </a:graphicData>
        </a:graphic>
      </p:graphicFrame>
      <p:sp>
        <p:nvSpPr>
          <p:cNvPr id="5" name="Rettangolo 4"/>
          <p:cNvSpPr/>
          <p:nvPr/>
        </p:nvSpPr>
        <p:spPr>
          <a:xfrm>
            <a:off x="110246" y="5520587"/>
            <a:ext cx="7866376" cy="968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smtClean="0">
                <a:solidFill>
                  <a:schemeClr val="tx1"/>
                </a:solidFill>
              </a:rPr>
              <a:t>Passport to </a:t>
            </a:r>
            <a:r>
              <a:rPr lang="it-IT" sz="2000" b="1" dirty="0" err="1" smtClean="0">
                <a:solidFill>
                  <a:schemeClr val="tx1"/>
                </a:solidFill>
              </a:rPr>
              <a:t>Secondary</a:t>
            </a:r>
            <a:r>
              <a:rPr lang="it-IT" sz="2000" b="1" dirty="0" smtClean="0">
                <a:solidFill>
                  <a:schemeClr val="tx1"/>
                </a:solidFill>
              </a:rPr>
              <a:t> School to </a:t>
            </a:r>
            <a:r>
              <a:rPr lang="it-IT" sz="2000" b="1" dirty="0" err="1" smtClean="0">
                <a:solidFill>
                  <a:schemeClr val="tx1"/>
                </a:solidFill>
              </a:rPr>
              <a:t>value</a:t>
            </a:r>
            <a:r>
              <a:rPr lang="it-IT" sz="2000" b="1" dirty="0" smtClean="0">
                <a:solidFill>
                  <a:schemeClr val="tx1"/>
                </a:solidFill>
              </a:rPr>
              <a:t> </a:t>
            </a:r>
            <a:r>
              <a:rPr lang="it-IT" sz="2000" b="1" dirty="0" err="1" smtClean="0">
                <a:solidFill>
                  <a:schemeClr val="tx1"/>
                </a:solidFill>
              </a:rPr>
              <a:t>pre-existing</a:t>
            </a:r>
            <a:r>
              <a:rPr lang="it-IT" sz="2000" b="1" dirty="0" smtClean="0">
                <a:solidFill>
                  <a:schemeClr val="tx1"/>
                </a:solidFill>
              </a:rPr>
              <a:t> </a:t>
            </a:r>
            <a:r>
              <a:rPr lang="it-IT" sz="2000" b="1" dirty="0" err="1" smtClean="0">
                <a:solidFill>
                  <a:schemeClr val="tx1"/>
                </a:solidFill>
              </a:rPr>
              <a:t>knowledge</a:t>
            </a:r>
            <a:r>
              <a:rPr lang="it-IT" sz="2000" b="1" dirty="0" smtClean="0">
                <a:solidFill>
                  <a:schemeClr val="tx1"/>
                </a:solidFill>
              </a:rPr>
              <a:t> </a:t>
            </a:r>
            <a:endParaRPr lang="it-IT" sz="2000" b="1" dirty="0">
              <a:solidFill>
                <a:schemeClr val="tx1"/>
              </a:solidFill>
            </a:endParaRPr>
          </a:p>
        </p:txBody>
      </p:sp>
      <p:sp>
        <p:nvSpPr>
          <p:cNvPr id="6" name="AutoShape 71" descr="Image result for graded readers pengu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Tree>
    <p:extLst>
      <p:ext uri="{BB962C8B-B14F-4D97-AF65-F5344CB8AC3E}">
        <p14:creationId xmlns:p14="http://schemas.microsoft.com/office/powerpoint/2010/main" val="356712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Shape 736"/>
          <p:cNvSpPr txBox="1">
            <a:spLocks noGrp="1"/>
          </p:cNvSpPr>
          <p:nvPr>
            <p:ph type="sldNum" idx="12"/>
          </p:nvPr>
        </p:nvSpPr>
        <p:spPr>
          <a:xfrm>
            <a:off x="8497764" y="6489578"/>
            <a:ext cx="433137" cy="125533"/>
          </a:xfrm>
          <a:prstGeom prst="rect">
            <a:avLst/>
          </a:prstGeom>
          <a:noFill/>
          <a:ln>
            <a:noFill/>
          </a:ln>
        </p:spPr>
        <p:txBody>
          <a:bodyPr lIns="0" tIns="0" rIns="0" bIns="0" anchor="ctr" anchorCtr="0">
            <a:noAutofit/>
          </a:bodyPr>
          <a:lstStyle/>
          <a:p>
            <a:pPr marL="0" marR="0" lvl="0" indent="0" algn="l" rtl="0">
              <a:spcBef>
                <a:spcPts val="0"/>
              </a:spcBef>
              <a:buSzPct val="25000"/>
              <a:buNone/>
            </a:pPr>
            <a:fld id="{00000000-1234-1234-1234-123412341234}" type="slidenum">
              <a:rPr lang="en-GB" sz="800" b="1">
                <a:solidFill>
                  <a:schemeClr val="lt2"/>
                </a:solidFill>
                <a:latin typeface="Arial"/>
                <a:ea typeface="Arial"/>
                <a:cs typeface="Arial"/>
                <a:sym typeface="Arial"/>
              </a:rPr>
              <a:t>11</a:t>
            </a:fld>
            <a:endParaRPr lang="en-GB" sz="800" b="1">
              <a:solidFill>
                <a:schemeClr val="lt2"/>
              </a:solidFill>
              <a:latin typeface="Arial"/>
              <a:ea typeface="Arial"/>
              <a:cs typeface="Arial"/>
              <a:sym typeface="Arial"/>
            </a:endParaRPr>
          </a:p>
        </p:txBody>
      </p:sp>
      <p:sp>
        <p:nvSpPr>
          <p:cNvPr id="5" name="Shape 328"/>
          <p:cNvSpPr txBox="1">
            <a:spLocks/>
          </p:cNvSpPr>
          <p:nvPr/>
        </p:nvSpPr>
        <p:spPr>
          <a:xfrm>
            <a:off x="306733" y="254747"/>
            <a:ext cx="8345947" cy="654601"/>
          </a:xfrm>
          <a:prstGeom prst="rect">
            <a:avLst/>
          </a:prstGeom>
          <a:noFill/>
          <a:ln>
            <a:noFill/>
          </a:ln>
        </p:spPr>
        <p:txBody>
          <a:bodyPr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nSpc>
                <a:spcPct val="117647"/>
              </a:lnSpc>
              <a:buClr>
                <a:schemeClr val="dk2"/>
              </a:buClr>
              <a:buSzPct val="25000"/>
              <a:buFont typeface="Times New Roman"/>
              <a:buNone/>
            </a:pPr>
            <a:r>
              <a:rPr lang="en-GB" sz="3400" b="1" dirty="0" smtClean="0">
                <a:solidFill>
                  <a:schemeClr val="dk2"/>
                </a:solidFill>
                <a:latin typeface="Times New Roman"/>
                <a:ea typeface="Times New Roman"/>
                <a:cs typeface="Times New Roman"/>
                <a:sym typeface="Times New Roman"/>
              </a:rPr>
              <a:t>Solving the problems </a:t>
            </a:r>
            <a:endParaRPr lang="en-GB" sz="3400" b="1" dirty="0">
              <a:solidFill>
                <a:schemeClr val="dk2"/>
              </a:solidFill>
              <a:latin typeface="Times New Roman"/>
              <a:ea typeface="Times New Roman"/>
              <a:cs typeface="Times New Roman"/>
              <a:sym typeface="Times New Roman"/>
            </a:endParaRPr>
          </a:p>
        </p:txBody>
      </p:sp>
      <p:grpSp>
        <p:nvGrpSpPr>
          <p:cNvPr id="7" name="Gruppo 6"/>
          <p:cNvGrpSpPr>
            <a:grpSpLocks/>
          </p:cNvGrpSpPr>
          <p:nvPr/>
        </p:nvGrpSpPr>
        <p:grpSpPr bwMode="auto">
          <a:xfrm>
            <a:off x="306734" y="1826962"/>
            <a:ext cx="8191030" cy="779463"/>
            <a:chOff x="567736" y="2036178"/>
            <a:chExt cx="7709142" cy="779121"/>
          </a:xfrm>
        </p:grpSpPr>
        <p:grpSp>
          <p:nvGrpSpPr>
            <p:cNvPr id="8" name="Gruppo 31"/>
            <p:cNvGrpSpPr>
              <a:grpSpLocks/>
            </p:cNvGrpSpPr>
            <p:nvPr/>
          </p:nvGrpSpPr>
          <p:grpSpPr bwMode="auto">
            <a:xfrm>
              <a:off x="567736" y="2036178"/>
              <a:ext cx="7709142" cy="779121"/>
              <a:chOff x="249239" y="1152597"/>
              <a:chExt cx="7709142" cy="779121"/>
            </a:xfrm>
          </p:grpSpPr>
          <p:sp>
            <p:nvSpPr>
              <p:cNvPr id="10" name="Pentagono 3"/>
              <p:cNvSpPr/>
              <p:nvPr/>
            </p:nvSpPr>
            <p:spPr>
              <a:xfrm rot="10800000">
                <a:off x="766946" y="1152597"/>
                <a:ext cx="7191435" cy="779120"/>
              </a:xfrm>
              <a:custGeom>
                <a:avLst/>
                <a:gdLst>
                  <a:gd name="connsiteX0" fmla="*/ 0 w 1910993"/>
                  <a:gd name="connsiteY0" fmla="*/ 0 h 770562"/>
                  <a:gd name="connsiteX1" fmla="*/ 1525712 w 1910993"/>
                  <a:gd name="connsiteY1" fmla="*/ 0 h 770562"/>
                  <a:gd name="connsiteX2" fmla="*/ 1910993 w 1910993"/>
                  <a:gd name="connsiteY2" fmla="*/ 385281 h 770562"/>
                  <a:gd name="connsiteX3" fmla="*/ 1525712 w 1910993"/>
                  <a:gd name="connsiteY3" fmla="*/ 770562 h 770562"/>
                  <a:gd name="connsiteX4" fmla="*/ 0 w 1910993"/>
                  <a:gd name="connsiteY4" fmla="*/ 770562 h 770562"/>
                  <a:gd name="connsiteX5" fmla="*/ 0 w 1910993"/>
                  <a:gd name="connsiteY5" fmla="*/ 0 h 770562"/>
                  <a:gd name="connsiteX0" fmla="*/ 0 w 1525712"/>
                  <a:gd name="connsiteY0" fmla="*/ 0 h 770562"/>
                  <a:gd name="connsiteX1" fmla="*/ 1525712 w 1525712"/>
                  <a:gd name="connsiteY1" fmla="*/ 0 h 770562"/>
                  <a:gd name="connsiteX2" fmla="*/ 1119883 w 1525712"/>
                  <a:gd name="connsiteY2" fmla="*/ 385281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399919 w 1525712"/>
                  <a:gd name="connsiteY2" fmla="*/ 375007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41577 w 1525712"/>
                  <a:gd name="connsiteY2" fmla="*/ 405830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85282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95556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10274 h 780836"/>
                  <a:gd name="connsiteX1" fmla="*/ 1521083 w 1525712"/>
                  <a:gd name="connsiteY1" fmla="*/ 0 h 780836"/>
                  <a:gd name="connsiteX2" fmla="*/ 1432320 w 1525712"/>
                  <a:gd name="connsiteY2" fmla="*/ 405830 h 780836"/>
                  <a:gd name="connsiteX3" fmla="*/ 1525712 w 1525712"/>
                  <a:gd name="connsiteY3" fmla="*/ 780836 h 780836"/>
                  <a:gd name="connsiteX4" fmla="*/ 0 w 1525712"/>
                  <a:gd name="connsiteY4" fmla="*/ 780836 h 780836"/>
                  <a:gd name="connsiteX5" fmla="*/ 0 w 1525712"/>
                  <a:gd name="connsiteY5" fmla="*/ 10274 h 780836"/>
                  <a:gd name="connsiteX0" fmla="*/ 0 w 1521083"/>
                  <a:gd name="connsiteY0" fmla="*/ 10274 h 780836"/>
                  <a:gd name="connsiteX1" fmla="*/ 1521083 w 1521083"/>
                  <a:gd name="connsiteY1" fmla="*/ 0 h 780836"/>
                  <a:gd name="connsiteX2" fmla="*/ 1432320 w 1521083"/>
                  <a:gd name="connsiteY2" fmla="*/ 405830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52111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46174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34300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2426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0447 w 1521083"/>
                  <a:gd name="connsiteY2" fmla="*/ 364734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20548 h 791110"/>
                  <a:gd name="connsiteX1" fmla="*/ 1499313 w 1521083"/>
                  <a:gd name="connsiteY1" fmla="*/ 0 h 791110"/>
                  <a:gd name="connsiteX2" fmla="*/ 1420447 w 1521083"/>
                  <a:gd name="connsiteY2" fmla="*/ 375008 h 791110"/>
                  <a:gd name="connsiteX3" fmla="*/ 1521083 w 1521083"/>
                  <a:gd name="connsiteY3" fmla="*/ 791110 h 791110"/>
                  <a:gd name="connsiteX4" fmla="*/ 0 w 1521083"/>
                  <a:gd name="connsiteY4" fmla="*/ 791110 h 791110"/>
                  <a:gd name="connsiteX5" fmla="*/ 0 w 1521083"/>
                  <a:gd name="connsiteY5" fmla="*/ 20548 h 791110"/>
                  <a:gd name="connsiteX0" fmla="*/ 0 w 1505251"/>
                  <a:gd name="connsiteY0" fmla="*/ 20548 h 791110"/>
                  <a:gd name="connsiteX1" fmla="*/ 1499313 w 1505251"/>
                  <a:gd name="connsiteY1" fmla="*/ 0 h 791110"/>
                  <a:gd name="connsiteX2" fmla="*/ 1420447 w 1505251"/>
                  <a:gd name="connsiteY2" fmla="*/ 375008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4405 w 1505251"/>
                  <a:gd name="connsiteY2" fmla="*/ 395556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6384 w 1505251"/>
                  <a:gd name="connsiteY2" fmla="*/ 385282 h 791110"/>
                  <a:gd name="connsiteX3" fmla="*/ 1505251 w 1505251"/>
                  <a:gd name="connsiteY3" fmla="*/ 791110 h 791110"/>
                  <a:gd name="connsiteX4" fmla="*/ 0 w 1505251"/>
                  <a:gd name="connsiteY4" fmla="*/ 791110 h 791110"/>
                  <a:gd name="connsiteX5" fmla="*/ 0 w 1505251"/>
                  <a:gd name="connsiteY5" fmla="*/ 20548 h 79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251" h="791110">
                    <a:moveTo>
                      <a:pt x="0" y="20548"/>
                    </a:moveTo>
                    <a:lnTo>
                      <a:pt x="1499313" y="0"/>
                    </a:lnTo>
                    <a:lnTo>
                      <a:pt x="1426384" y="385282"/>
                    </a:lnTo>
                    <a:lnTo>
                      <a:pt x="1505251" y="791110"/>
                    </a:lnTo>
                    <a:lnTo>
                      <a:pt x="0" y="791110"/>
                    </a:lnTo>
                    <a:lnTo>
                      <a:pt x="0" y="20548"/>
                    </a:lnTo>
                    <a:close/>
                  </a:path>
                </a:pathLst>
              </a:custGeom>
              <a:solidFill>
                <a:srgbClr val="D4EAE4"/>
              </a:solidFill>
              <a:ln w="9525" cap="flat" cmpd="sng" algn="ctr">
                <a:noFill/>
                <a:prstDash val="solid"/>
              </a:ln>
              <a:effectLst/>
            </p:spPr>
            <p:txBody>
              <a:bodyPr anchor="ctr"/>
              <a:lstStyle/>
              <a:p>
                <a:pPr algn="ctr" eaLnBrk="1" fontAlgn="auto" hangingPunct="1">
                  <a:spcBef>
                    <a:spcPts val="0"/>
                  </a:spcBef>
                  <a:spcAft>
                    <a:spcPts val="0"/>
                  </a:spcAft>
                  <a:defRPr/>
                </a:pPr>
                <a:endParaRPr lang="it-IT" kern="0">
                  <a:solidFill>
                    <a:srgbClr val="FFFFFF"/>
                  </a:solidFill>
                  <a:latin typeface="Arial"/>
                  <a:cs typeface="+mn-cs"/>
                </a:endParaRPr>
              </a:p>
            </p:txBody>
          </p:sp>
          <p:sp>
            <p:nvSpPr>
              <p:cNvPr id="11" name="Pentagono 10"/>
              <p:cNvSpPr/>
              <p:nvPr/>
            </p:nvSpPr>
            <p:spPr>
              <a:xfrm>
                <a:off x="249239" y="1160532"/>
                <a:ext cx="1035414" cy="771186"/>
              </a:xfrm>
              <a:prstGeom prst="homePlate">
                <a:avLst/>
              </a:prstGeom>
              <a:solidFill>
                <a:srgbClr val="007FA3"/>
              </a:solidFill>
              <a:ln w="38100" cap="flat" cmpd="sng" algn="ctr">
                <a:solidFill>
                  <a:srgbClr val="FFFFFF"/>
                </a:solidFill>
                <a:prstDash val="solid"/>
              </a:ln>
              <a:effectLst/>
            </p:spPr>
            <p:txBody>
              <a:bodyPr anchor="ctr"/>
              <a:lstStyle/>
              <a:p>
                <a:pPr algn="ctr" eaLnBrk="1" fontAlgn="auto" hangingPunct="1">
                  <a:spcBef>
                    <a:spcPts val="0"/>
                  </a:spcBef>
                  <a:spcAft>
                    <a:spcPts val="0"/>
                  </a:spcAft>
                  <a:defRPr/>
                </a:pPr>
                <a:r>
                  <a:rPr lang="it-IT" sz="4000" kern="0" dirty="0">
                    <a:solidFill>
                      <a:srgbClr val="FFFFFF"/>
                    </a:solidFill>
                    <a:latin typeface="Arial"/>
                    <a:cs typeface="+mn-cs"/>
                  </a:rPr>
                  <a:t>1</a:t>
                </a:r>
              </a:p>
            </p:txBody>
          </p:sp>
        </p:grpSp>
        <p:sp>
          <p:nvSpPr>
            <p:cNvPr id="9" name="CasellaDiTesto 7"/>
            <p:cNvSpPr txBox="1">
              <a:spLocks noChangeArrowheads="1"/>
            </p:cNvSpPr>
            <p:nvPr/>
          </p:nvSpPr>
          <p:spPr bwMode="auto">
            <a:xfrm>
              <a:off x="1603150" y="2063348"/>
              <a:ext cx="6673728" cy="52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n-US" altLang="it-IT" sz="2800" b="1" dirty="0" smtClean="0">
                  <a:solidFill>
                    <a:schemeClr val="tx2"/>
                  </a:solidFill>
                </a:rPr>
                <a:t>Half the students have finished </a:t>
              </a:r>
              <a:endParaRPr lang="en-US" altLang="it-IT" sz="2800" b="1" dirty="0">
                <a:solidFill>
                  <a:schemeClr val="tx2"/>
                </a:solidFill>
              </a:endParaRPr>
            </a:p>
          </p:txBody>
        </p:sp>
      </p:grpSp>
      <p:grpSp>
        <p:nvGrpSpPr>
          <p:cNvPr id="12" name="Gruppo 11"/>
          <p:cNvGrpSpPr>
            <a:grpSpLocks/>
          </p:cNvGrpSpPr>
          <p:nvPr/>
        </p:nvGrpSpPr>
        <p:grpSpPr bwMode="auto">
          <a:xfrm>
            <a:off x="229324" y="2788392"/>
            <a:ext cx="8485008" cy="1265706"/>
            <a:chOff x="494678" y="3181807"/>
            <a:chExt cx="8007858" cy="1265568"/>
          </a:xfrm>
        </p:grpSpPr>
        <p:grpSp>
          <p:nvGrpSpPr>
            <p:cNvPr id="13" name="Gruppo 36"/>
            <p:cNvGrpSpPr>
              <a:grpSpLocks/>
            </p:cNvGrpSpPr>
            <p:nvPr/>
          </p:nvGrpSpPr>
          <p:grpSpPr bwMode="auto">
            <a:xfrm>
              <a:off x="494678" y="3654529"/>
              <a:ext cx="7607084" cy="792846"/>
              <a:chOff x="176181" y="2770948"/>
              <a:chExt cx="7607084" cy="792846"/>
            </a:xfrm>
          </p:grpSpPr>
          <p:sp>
            <p:nvSpPr>
              <p:cNvPr id="15" name="Pentagono 3"/>
              <p:cNvSpPr/>
              <p:nvPr/>
            </p:nvSpPr>
            <p:spPr>
              <a:xfrm rot="10800000">
                <a:off x="591826" y="2784416"/>
                <a:ext cx="7191439" cy="779378"/>
              </a:xfrm>
              <a:custGeom>
                <a:avLst/>
                <a:gdLst>
                  <a:gd name="connsiteX0" fmla="*/ 0 w 1910993"/>
                  <a:gd name="connsiteY0" fmla="*/ 0 h 770562"/>
                  <a:gd name="connsiteX1" fmla="*/ 1525712 w 1910993"/>
                  <a:gd name="connsiteY1" fmla="*/ 0 h 770562"/>
                  <a:gd name="connsiteX2" fmla="*/ 1910993 w 1910993"/>
                  <a:gd name="connsiteY2" fmla="*/ 385281 h 770562"/>
                  <a:gd name="connsiteX3" fmla="*/ 1525712 w 1910993"/>
                  <a:gd name="connsiteY3" fmla="*/ 770562 h 770562"/>
                  <a:gd name="connsiteX4" fmla="*/ 0 w 1910993"/>
                  <a:gd name="connsiteY4" fmla="*/ 770562 h 770562"/>
                  <a:gd name="connsiteX5" fmla="*/ 0 w 1910993"/>
                  <a:gd name="connsiteY5" fmla="*/ 0 h 770562"/>
                  <a:gd name="connsiteX0" fmla="*/ 0 w 1525712"/>
                  <a:gd name="connsiteY0" fmla="*/ 0 h 770562"/>
                  <a:gd name="connsiteX1" fmla="*/ 1525712 w 1525712"/>
                  <a:gd name="connsiteY1" fmla="*/ 0 h 770562"/>
                  <a:gd name="connsiteX2" fmla="*/ 1119883 w 1525712"/>
                  <a:gd name="connsiteY2" fmla="*/ 385281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399919 w 1525712"/>
                  <a:gd name="connsiteY2" fmla="*/ 375007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41577 w 1525712"/>
                  <a:gd name="connsiteY2" fmla="*/ 405830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85282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95556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10274 h 780836"/>
                  <a:gd name="connsiteX1" fmla="*/ 1521083 w 1525712"/>
                  <a:gd name="connsiteY1" fmla="*/ 0 h 780836"/>
                  <a:gd name="connsiteX2" fmla="*/ 1432320 w 1525712"/>
                  <a:gd name="connsiteY2" fmla="*/ 405830 h 780836"/>
                  <a:gd name="connsiteX3" fmla="*/ 1525712 w 1525712"/>
                  <a:gd name="connsiteY3" fmla="*/ 780836 h 780836"/>
                  <a:gd name="connsiteX4" fmla="*/ 0 w 1525712"/>
                  <a:gd name="connsiteY4" fmla="*/ 780836 h 780836"/>
                  <a:gd name="connsiteX5" fmla="*/ 0 w 1525712"/>
                  <a:gd name="connsiteY5" fmla="*/ 10274 h 780836"/>
                  <a:gd name="connsiteX0" fmla="*/ 0 w 1521083"/>
                  <a:gd name="connsiteY0" fmla="*/ 10274 h 780836"/>
                  <a:gd name="connsiteX1" fmla="*/ 1521083 w 1521083"/>
                  <a:gd name="connsiteY1" fmla="*/ 0 h 780836"/>
                  <a:gd name="connsiteX2" fmla="*/ 1432320 w 1521083"/>
                  <a:gd name="connsiteY2" fmla="*/ 405830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52111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46174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34300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2426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0447 w 1521083"/>
                  <a:gd name="connsiteY2" fmla="*/ 364734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20548 h 791110"/>
                  <a:gd name="connsiteX1" fmla="*/ 1499313 w 1521083"/>
                  <a:gd name="connsiteY1" fmla="*/ 0 h 791110"/>
                  <a:gd name="connsiteX2" fmla="*/ 1420447 w 1521083"/>
                  <a:gd name="connsiteY2" fmla="*/ 375008 h 791110"/>
                  <a:gd name="connsiteX3" fmla="*/ 1521083 w 1521083"/>
                  <a:gd name="connsiteY3" fmla="*/ 791110 h 791110"/>
                  <a:gd name="connsiteX4" fmla="*/ 0 w 1521083"/>
                  <a:gd name="connsiteY4" fmla="*/ 791110 h 791110"/>
                  <a:gd name="connsiteX5" fmla="*/ 0 w 1521083"/>
                  <a:gd name="connsiteY5" fmla="*/ 20548 h 791110"/>
                  <a:gd name="connsiteX0" fmla="*/ 0 w 1505251"/>
                  <a:gd name="connsiteY0" fmla="*/ 20548 h 791110"/>
                  <a:gd name="connsiteX1" fmla="*/ 1499313 w 1505251"/>
                  <a:gd name="connsiteY1" fmla="*/ 0 h 791110"/>
                  <a:gd name="connsiteX2" fmla="*/ 1420447 w 1505251"/>
                  <a:gd name="connsiteY2" fmla="*/ 375008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4405 w 1505251"/>
                  <a:gd name="connsiteY2" fmla="*/ 395556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6384 w 1505251"/>
                  <a:gd name="connsiteY2" fmla="*/ 385282 h 791110"/>
                  <a:gd name="connsiteX3" fmla="*/ 1505251 w 1505251"/>
                  <a:gd name="connsiteY3" fmla="*/ 791110 h 791110"/>
                  <a:gd name="connsiteX4" fmla="*/ 0 w 1505251"/>
                  <a:gd name="connsiteY4" fmla="*/ 791110 h 791110"/>
                  <a:gd name="connsiteX5" fmla="*/ 0 w 1505251"/>
                  <a:gd name="connsiteY5" fmla="*/ 20548 h 79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251" h="791110">
                    <a:moveTo>
                      <a:pt x="0" y="20548"/>
                    </a:moveTo>
                    <a:lnTo>
                      <a:pt x="1499313" y="0"/>
                    </a:lnTo>
                    <a:lnTo>
                      <a:pt x="1426384" y="385282"/>
                    </a:lnTo>
                    <a:lnTo>
                      <a:pt x="1505251" y="791110"/>
                    </a:lnTo>
                    <a:lnTo>
                      <a:pt x="0" y="791110"/>
                    </a:lnTo>
                    <a:lnTo>
                      <a:pt x="0" y="20548"/>
                    </a:lnTo>
                    <a:close/>
                  </a:path>
                </a:pathLst>
              </a:custGeom>
              <a:solidFill>
                <a:srgbClr val="D4EAE4"/>
              </a:solidFill>
              <a:ln w="9525" cap="flat" cmpd="sng" algn="ctr">
                <a:noFill/>
                <a:prstDash val="solid"/>
              </a:ln>
              <a:effectLst/>
            </p:spPr>
            <p:txBody>
              <a:bodyPr anchor="ctr"/>
              <a:lstStyle/>
              <a:p>
                <a:pPr algn="ctr" eaLnBrk="1" fontAlgn="auto" hangingPunct="1">
                  <a:spcBef>
                    <a:spcPts val="0"/>
                  </a:spcBef>
                  <a:spcAft>
                    <a:spcPts val="0"/>
                  </a:spcAft>
                  <a:defRPr/>
                </a:pPr>
                <a:endParaRPr lang="it-IT" kern="0">
                  <a:solidFill>
                    <a:srgbClr val="FFFFFF"/>
                  </a:solidFill>
                  <a:latin typeface="Arial"/>
                  <a:cs typeface="+mn-cs"/>
                </a:endParaRPr>
              </a:p>
            </p:txBody>
          </p:sp>
          <p:sp>
            <p:nvSpPr>
              <p:cNvPr id="16" name="Pentagono 15"/>
              <p:cNvSpPr/>
              <p:nvPr/>
            </p:nvSpPr>
            <p:spPr>
              <a:xfrm>
                <a:off x="176181" y="2770948"/>
                <a:ext cx="1035415" cy="769854"/>
              </a:xfrm>
              <a:prstGeom prst="homePlate">
                <a:avLst/>
              </a:prstGeom>
              <a:solidFill>
                <a:srgbClr val="003057"/>
              </a:solidFill>
              <a:ln w="38100" cap="flat" cmpd="sng" algn="ctr">
                <a:solidFill>
                  <a:srgbClr val="FFFFFF"/>
                </a:solidFill>
                <a:prstDash val="solid"/>
              </a:ln>
              <a:effectLst/>
            </p:spPr>
            <p:txBody>
              <a:bodyPr anchor="ctr"/>
              <a:lstStyle/>
              <a:p>
                <a:pPr algn="ctr" eaLnBrk="1" fontAlgn="auto" hangingPunct="1">
                  <a:spcBef>
                    <a:spcPts val="0"/>
                  </a:spcBef>
                  <a:spcAft>
                    <a:spcPts val="0"/>
                  </a:spcAft>
                  <a:defRPr/>
                </a:pPr>
                <a:r>
                  <a:rPr lang="it-IT" sz="4000" kern="0" dirty="0">
                    <a:solidFill>
                      <a:srgbClr val="FFFFFF"/>
                    </a:solidFill>
                    <a:latin typeface="Arial"/>
                    <a:cs typeface="+mn-cs"/>
                  </a:rPr>
                  <a:t>2</a:t>
                </a:r>
              </a:p>
            </p:txBody>
          </p:sp>
        </p:grpSp>
        <p:sp>
          <p:nvSpPr>
            <p:cNvPr id="14" name="CasellaDiTesto 47"/>
            <p:cNvSpPr txBox="1">
              <a:spLocks noChangeArrowheads="1"/>
            </p:cNvSpPr>
            <p:nvPr/>
          </p:nvSpPr>
          <p:spPr bwMode="auto">
            <a:xfrm>
              <a:off x="1650224" y="3181807"/>
              <a:ext cx="6852312" cy="954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endParaRPr lang="en-US" altLang="it-IT" sz="2800" b="1" dirty="0" smtClean="0">
                <a:solidFill>
                  <a:schemeClr val="tx2"/>
                </a:solidFill>
              </a:endParaRPr>
            </a:p>
            <a:p>
              <a:pPr>
                <a:buFontTx/>
                <a:buNone/>
              </a:pPr>
              <a:r>
                <a:rPr lang="en-US" altLang="it-IT" sz="2800" b="1" dirty="0" smtClean="0">
                  <a:solidFill>
                    <a:schemeClr val="tx2"/>
                  </a:solidFill>
                </a:rPr>
                <a:t>The other half have only just begun</a:t>
              </a:r>
              <a:endParaRPr lang="en-US" altLang="it-IT" sz="2800" b="1" dirty="0">
                <a:solidFill>
                  <a:schemeClr val="tx2"/>
                </a:solidFill>
              </a:endParaRPr>
            </a:p>
          </p:txBody>
        </p:sp>
      </p:grpSp>
      <p:grpSp>
        <p:nvGrpSpPr>
          <p:cNvPr id="17" name="Gruppo 16"/>
          <p:cNvGrpSpPr>
            <a:grpSpLocks/>
          </p:cNvGrpSpPr>
          <p:nvPr/>
        </p:nvGrpSpPr>
        <p:grpSpPr bwMode="auto">
          <a:xfrm>
            <a:off x="284200" y="4445416"/>
            <a:ext cx="8191030" cy="782637"/>
            <a:chOff x="567735" y="4250083"/>
            <a:chExt cx="7709148" cy="782552"/>
          </a:xfrm>
        </p:grpSpPr>
        <p:grpSp>
          <p:nvGrpSpPr>
            <p:cNvPr id="18" name="Gruppo 41"/>
            <p:cNvGrpSpPr>
              <a:grpSpLocks/>
            </p:cNvGrpSpPr>
            <p:nvPr/>
          </p:nvGrpSpPr>
          <p:grpSpPr bwMode="auto">
            <a:xfrm>
              <a:off x="567735" y="4250083"/>
              <a:ext cx="7709148" cy="782552"/>
              <a:chOff x="249238" y="3366502"/>
              <a:chExt cx="7709148" cy="782552"/>
            </a:xfrm>
          </p:grpSpPr>
          <p:sp>
            <p:nvSpPr>
              <p:cNvPr id="20" name="Pentagono 3"/>
              <p:cNvSpPr/>
              <p:nvPr/>
            </p:nvSpPr>
            <p:spPr>
              <a:xfrm rot="10800000">
                <a:off x="766945" y="3369677"/>
                <a:ext cx="7191441" cy="779377"/>
              </a:xfrm>
              <a:custGeom>
                <a:avLst/>
                <a:gdLst>
                  <a:gd name="connsiteX0" fmla="*/ 0 w 1910993"/>
                  <a:gd name="connsiteY0" fmla="*/ 0 h 770562"/>
                  <a:gd name="connsiteX1" fmla="*/ 1525712 w 1910993"/>
                  <a:gd name="connsiteY1" fmla="*/ 0 h 770562"/>
                  <a:gd name="connsiteX2" fmla="*/ 1910993 w 1910993"/>
                  <a:gd name="connsiteY2" fmla="*/ 385281 h 770562"/>
                  <a:gd name="connsiteX3" fmla="*/ 1525712 w 1910993"/>
                  <a:gd name="connsiteY3" fmla="*/ 770562 h 770562"/>
                  <a:gd name="connsiteX4" fmla="*/ 0 w 1910993"/>
                  <a:gd name="connsiteY4" fmla="*/ 770562 h 770562"/>
                  <a:gd name="connsiteX5" fmla="*/ 0 w 1910993"/>
                  <a:gd name="connsiteY5" fmla="*/ 0 h 770562"/>
                  <a:gd name="connsiteX0" fmla="*/ 0 w 1525712"/>
                  <a:gd name="connsiteY0" fmla="*/ 0 h 770562"/>
                  <a:gd name="connsiteX1" fmla="*/ 1525712 w 1525712"/>
                  <a:gd name="connsiteY1" fmla="*/ 0 h 770562"/>
                  <a:gd name="connsiteX2" fmla="*/ 1119883 w 1525712"/>
                  <a:gd name="connsiteY2" fmla="*/ 385281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399919 w 1525712"/>
                  <a:gd name="connsiteY2" fmla="*/ 375007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41577 w 1525712"/>
                  <a:gd name="connsiteY2" fmla="*/ 405830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85282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95556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10274 h 780836"/>
                  <a:gd name="connsiteX1" fmla="*/ 1521083 w 1525712"/>
                  <a:gd name="connsiteY1" fmla="*/ 0 h 780836"/>
                  <a:gd name="connsiteX2" fmla="*/ 1432320 w 1525712"/>
                  <a:gd name="connsiteY2" fmla="*/ 405830 h 780836"/>
                  <a:gd name="connsiteX3" fmla="*/ 1525712 w 1525712"/>
                  <a:gd name="connsiteY3" fmla="*/ 780836 h 780836"/>
                  <a:gd name="connsiteX4" fmla="*/ 0 w 1525712"/>
                  <a:gd name="connsiteY4" fmla="*/ 780836 h 780836"/>
                  <a:gd name="connsiteX5" fmla="*/ 0 w 1525712"/>
                  <a:gd name="connsiteY5" fmla="*/ 10274 h 780836"/>
                  <a:gd name="connsiteX0" fmla="*/ 0 w 1521083"/>
                  <a:gd name="connsiteY0" fmla="*/ 10274 h 780836"/>
                  <a:gd name="connsiteX1" fmla="*/ 1521083 w 1521083"/>
                  <a:gd name="connsiteY1" fmla="*/ 0 h 780836"/>
                  <a:gd name="connsiteX2" fmla="*/ 1432320 w 1521083"/>
                  <a:gd name="connsiteY2" fmla="*/ 405830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52111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46174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34300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2426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0447 w 1521083"/>
                  <a:gd name="connsiteY2" fmla="*/ 364734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20548 h 791110"/>
                  <a:gd name="connsiteX1" fmla="*/ 1499313 w 1521083"/>
                  <a:gd name="connsiteY1" fmla="*/ 0 h 791110"/>
                  <a:gd name="connsiteX2" fmla="*/ 1420447 w 1521083"/>
                  <a:gd name="connsiteY2" fmla="*/ 375008 h 791110"/>
                  <a:gd name="connsiteX3" fmla="*/ 1521083 w 1521083"/>
                  <a:gd name="connsiteY3" fmla="*/ 791110 h 791110"/>
                  <a:gd name="connsiteX4" fmla="*/ 0 w 1521083"/>
                  <a:gd name="connsiteY4" fmla="*/ 791110 h 791110"/>
                  <a:gd name="connsiteX5" fmla="*/ 0 w 1521083"/>
                  <a:gd name="connsiteY5" fmla="*/ 20548 h 791110"/>
                  <a:gd name="connsiteX0" fmla="*/ 0 w 1505251"/>
                  <a:gd name="connsiteY0" fmla="*/ 20548 h 791110"/>
                  <a:gd name="connsiteX1" fmla="*/ 1499313 w 1505251"/>
                  <a:gd name="connsiteY1" fmla="*/ 0 h 791110"/>
                  <a:gd name="connsiteX2" fmla="*/ 1420447 w 1505251"/>
                  <a:gd name="connsiteY2" fmla="*/ 375008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4405 w 1505251"/>
                  <a:gd name="connsiteY2" fmla="*/ 395556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6384 w 1505251"/>
                  <a:gd name="connsiteY2" fmla="*/ 385282 h 791110"/>
                  <a:gd name="connsiteX3" fmla="*/ 1505251 w 1505251"/>
                  <a:gd name="connsiteY3" fmla="*/ 791110 h 791110"/>
                  <a:gd name="connsiteX4" fmla="*/ 0 w 1505251"/>
                  <a:gd name="connsiteY4" fmla="*/ 791110 h 791110"/>
                  <a:gd name="connsiteX5" fmla="*/ 0 w 1505251"/>
                  <a:gd name="connsiteY5" fmla="*/ 20548 h 79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251" h="791110">
                    <a:moveTo>
                      <a:pt x="0" y="20548"/>
                    </a:moveTo>
                    <a:lnTo>
                      <a:pt x="1499313" y="0"/>
                    </a:lnTo>
                    <a:lnTo>
                      <a:pt x="1426384" y="385282"/>
                    </a:lnTo>
                    <a:lnTo>
                      <a:pt x="1505251" y="791110"/>
                    </a:lnTo>
                    <a:lnTo>
                      <a:pt x="0" y="791110"/>
                    </a:lnTo>
                    <a:lnTo>
                      <a:pt x="0" y="20548"/>
                    </a:lnTo>
                    <a:close/>
                  </a:path>
                </a:pathLst>
              </a:custGeom>
              <a:solidFill>
                <a:srgbClr val="D4EAE4"/>
              </a:solidFill>
              <a:ln w="9525" cap="flat" cmpd="sng" algn="ctr">
                <a:noFill/>
                <a:prstDash val="solid"/>
              </a:ln>
              <a:effectLst/>
            </p:spPr>
            <p:txBody>
              <a:bodyPr anchor="ctr"/>
              <a:lstStyle/>
              <a:p>
                <a:pPr algn="ctr" eaLnBrk="1" fontAlgn="auto" hangingPunct="1">
                  <a:spcBef>
                    <a:spcPts val="0"/>
                  </a:spcBef>
                  <a:spcAft>
                    <a:spcPts val="0"/>
                  </a:spcAft>
                  <a:defRPr/>
                </a:pPr>
                <a:endParaRPr lang="it-IT" kern="0">
                  <a:solidFill>
                    <a:srgbClr val="FFFFFF"/>
                  </a:solidFill>
                  <a:latin typeface="Arial"/>
                  <a:cs typeface="+mn-cs"/>
                </a:endParaRPr>
              </a:p>
            </p:txBody>
          </p:sp>
          <p:sp>
            <p:nvSpPr>
              <p:cNvPr id="21" name="Pentagono 20"/>
              <p:cNvSpPr/>
              <p:nvPr/>
            </p:nvSpPr>
            <p:spPr>
              <a:xfrm>
                <a:off x="249238" y="3366502"/>
                <a:ext cx="1035415" cy="782552"/>
              </a:xfrm>
              <a:prstGeom prst="homePlate">
                <a:avLst/>
              </a:prstGeom>
              <a:solidFill>
                <a:srgbClr val="D2DB0E"/>
              </a:solidFill>
              <a:ln w="38100" cap="flat" cmpd="sng" algn="ctr">
                <a:solidFill>
                  <a:srgbClr val="FFFFFF"/>
                </a:solidFill>
                <a:prstDash val="solid"/>
              </a:ln>
              <a:effectLst/>
            </p:spPr>
            <p:txBody>
              <a:bodyPr anchor="ctr"/>
              <a:lstStyle/>
              <a:p>
                <a:pPr algn="ctr" eaLnBrk="1" fontAlgn="auto" hangingPunct="1">
                  <a:spcBef>
                    <a:spcPts val="0"/>
                  </a:spcBef>
                  <a:spcAft>
                    <a:spcPts val="0"/>
                  </a:spcAft>
                  <a:defRPr/>
                </a:pPr>
                <a:r>
                  <a:rPr lang="it-IT" sz="4000" kern="0" dirty="0">
                    <a:solidFill>
                      <a:srgbClr val="003057"/>
                    </a:solidFill>
                    <a:latin typeface="Arial"/>
                    <a:cs typeface="+mn-cs"/>
                  </a:rPr>
                  <a:t>3</a:t>
                </a:r>
              </a:p>
            </p:txBody>
          </p:sp>
        </p:grpSp>
        <p:sp>
          <p:nvSpPr>
            <p:cNvPr id="19" name="CasellaDiTesto 48"/>
            <p:cNvSpPr txBox="1">
              <a:spLocks noChangeArrowheads="1"/>
            </p:cNvSpPr>
            <p:nvPr/>
          </p:nvSpPr>
          <p:spPr bwMode="auto">
            <a:xfrm>
              <a:off x="1600302" y="4401972"/>
              <a:ext cx="4281337" cy="52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n-US" altLang="it-IT" sz="2800" b="1" dirty="0" smtClean="0">
                  <a:solidFill>
                    <a:srgbClr val="FF0000"/>
                  </a:solidFill>
                </a:rPr>
                <a:t>Graded tasks - readers</a:t>
              </a:r>
              <a:endParaRPr lang="en-US" altLang="it-IT" sz="2800" b="1" dirty="0">
                <a:solidFill>
                  <a:srgbClr val="FF0000"/>
                </a:solidFill>
              </a:endParaRPr>
            </a:p>
          </p:txBody>
        </p:sp>
      </p:grpSp>
      <p:pic>
        <p:nvPicPr>
          <p:cNvPr id="27" name="Immagine 26"/>
          <p:cNvPicPr>
            <a:picLocks noChangeAspect="1"/>
          </p:cNvPicPr>
          <p:nvPr/>
        </p:nvPicPr>
        <p:blipFill>
          <a:blip r:embed="rId3"/>
          <a:stretch>
            <a:fillRect/>
          </a:stretch>
        </p:blipFill>
        <p:spPr>
          <a:xfrm>
            <a:off x="420972" y="6265580"/>
            <a:ext cx="1196025" cy="447996"/>
          </a:xfrm>
          <a:prstGeom prst="rect">
            <a:avLst/>
          </a:prstGeom>
        </p:spPr>
      </p:pic>
      <p:pic>
        <p:nvPicPr>
          <p:cNvPr id="29" name="Immagin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5280" y="6237094"/>
            <a:ext cx="504968" cy="504968"/>
          </a:xfrm>
          <a:prstGeom prst="rect">
            <a:avLst/>
          </a:prstGeom>
        </p:spPr>
      </p:pic>
    </p:spTree>
    <p:extLst>
      <p:ext uri="{BB962C8B-B14F-4D97-AF65-F5344CB8AC3E}">
        <p14:creationId xmlns:p14="http://schemas.microsoft.com/office/powerpoint/2010/main" val="328179461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idx="12"/>
          </p:nvPr>
        </p:nvSpPr>
        <p:spPr/>
        <p:txBody>
          <a:bodyPr/>
          <a:lstStyle/>
          <a:p>
            <a:pPr marL="0" marR="0" lvl="0" indent="0" algn="l" rtl="0">
              <a:spcBef>
                <a:spcPts val="0"/>
              </a:spcBef>
              <a:buSzPct val="25000"/>
              <a:buNone/>
            </a:pPr>
            <a:fld id="{00000000-1234-1234-1234-123412341234}" type="slidenum">
              <a:rPr lang="en-GB" sz="800" b="1" smtClean="0">
                <a:solidFill>
                  <a:schemeClr val="lt2"/>
                </a:solidFill>
                <a:latin typeface="Arial"/>
                <a:ea typeface="Arial"/>
                <a:cs typeface="Arial"/>
                <a:sym typeface="Arial"/>
              </a:rPr>
              <a:t>12</a:t>
            </a:fld>
            <a:endParaRPr lang="en-GB" sz="800" b="1">
              <a:solidFill>
                <a:schemeClr val="lt2"/>
              </a:solidFill>
              <a:latin typeface="Arial"/>
              <a:ea typeface="Arial"/>
              <a:cs typeface="Arial"/>
              <a:sym typeface="Arial"/>
            </a:endParaRPr>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825" y="560072"/>
            <a:ext cx="3641725" cy="357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62943" y="296817"/>
            <a:ext cx="39163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84144" y="1989250"/>
            <a:ext cx="455295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7643" y="3024186"/>
            <a:ext cx="430530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2" descr="Image result for graded readers pengu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 name="AutoShape 4" descr="Image result for graded readers pengui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 name="AutoShape 6" descr="Image result for graded readers pengui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 name="AutoShape 8" descr="Image result for graded readers pengui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Tree>
    <p:extLst>
      <p:ext uri="{BB962C8B-B14F-4D97-AF65-F5344CB8AC3E}">
        <p14:creationId xmlns:p14="http://schemas.microsoft.com/office/powerpoint/2010/main" val="11119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Shape 736"/>
          <p:cNvSpPr txBox="1">
            <a:spLocks noGrp="1"/>
          </p:cNvSpPr>
          <p:nvPr>
            <p:ph type="sldNum" idx="12"/>
          </p:nvPr>
        </p:nvSpPr>
        <p:spPr>
          <a:xfrm>
            <a:off x="8497764" y="6489578"/>
            <a:ext cx="433137" cy="125533"/>
          </a:xfrm>
          <a:prstGeom prst="rect">
            <a:avLst/>
          </a:prstGeom>
          <a:noFill/>
          <a:ln>
            <a:noFill/>
          </a:ln>
        </p:spPr>
        <p:txBody>
          <a:bodyPr lIns="0" tIns="0" rIns="0" bIns="0" anchor="ctr" anchorCtr="0">
            <a:noAutofit/>
          </a:bodyPr>
          <a:lstStyle/>
          <a:p>
            <a:pPr marL="0" marR="0" lvl="0" indent="0" algn="l" rtl="0">
              <a:spcBef>
                <a:spcPts val="0"/>
              </a:spcBef>
              <a:buSzPct val="25000"/>
              <a:buNone/>
            </a:pPr>
            <a:fld id="{00000000-1234-1234-1234-123412341234}" type="slidenum">
              <a:rPr lang="en-GB" sz="800" b="1">
                <a:solidFill>
                  <a:schemeClr val="lt2"/>
                </a:solidFill>
                <a:latin typeface="Arial"/>
                <a:ea typeface="Arial"/>
                <a:cs typeface="Arial"/>
                <a:sym typeface="Arial"/>
              </a:rPr>
              <a:t>13</a:t>
            </a:fld>
            <a:endParaRPr lang="en-GB" sz="800" b="1">
              <a:solidFill>
                <a:schemeClr val="lt2"/>
              </a:solidFill>
              <a:latin typeface="Arial"/>
              <a:ea typeface="Arial"/>
              <a:cs typeface="Arial"/>
              <a:sym typeface="Arial"/>
            </a:endParaRPr>
          </a:p>
        </p:txBody>
      </p:sp>
      <p:sp>
        <p:nvSpPr>
          <p:cNvPr id="5" name="Shape 328"/>
          <p:cNvSpPr txBox="1">
            <a:spLocks/>
          </p:cNvSpPr>
          <p:nvPr/>
        </p:nvSpPr>
        <p:spPr>
          <a:xfrm>
            <a:off x="306733" y="254747"/>
            <a:ext cx="8345947" cy="654601"/>
          </a:xfrm>
          <a:prstGeom prst="rect">
            <a:avLst/>
          </a:prstGeom>
          <a:noFill/>
          <a:ln>
            <a:noFill/>
          </a:ln>
        </p:spPr>
        <p:txBody>
          <a:bodyPr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nSpc>
                <a:spcPct val="117647"/>
              </a:lnSpc>
              <a:buClr>
                <a:schemeClr val="dk2"/>
              </a:buClr>
              <a:buSzPct val="25000"/>
              <a:buFont typeface="Times New Roman"/>
              <a:buNone/>
            </a:pPr>
            <a:r>
              <a:rPr lang="en-GB" sz="3400" b="1" dirty="0" smtClean="0">
                <a:solidFill>
                  <a:schemeClr val="dk2"/>
                </a:solidFill>
                <a:latin typeface="Times New Roman"/>
                <a:ea typeface="Times New Roman"/>
                <a:cs typeface="Times New Roman"/>
                <a:sym typeface="Times New Roman"/>
              </a:rPr>
              <a:t>What are the advantages?</a:t>
            </a:r>
            <a:endParaRPr lang="en-GB" sz="3400" b="1" dirty="0" smtClean="0">
              <a:solidFill>
                <a:schemeClr val="dk2"/>
              </a:solidFill>
              <a:latin typeface="Times New Roman"/>
              <a:ea typeface="Times New Roman"/>
              <a:cs typeface="Times New Roman"/>
              <a:sym typeface="Times New Roman"/>
            </a:endParaRPr>
          </a:p>
          <a:p>
            <a:pPr>
              <a:lnSpc>
                <a:spcPct val="117647"/>
              </a:lnSpc>
              <a:buClr>
                <a:schemeClr val="dk2"/>
              </a:buClr>
              <a:buSzPct val="25000"/>
              <a:buFont typeface="Times New Roman"/>
              <a:buNone/>
            </a:pPr>
            <a:endParaRPr lang="en-GB" sz="3400" b="1" dirty="0">
              <a:solidFill>
                <a:srgbClr val="FF0000"/>
              </a:solidFill>
              <a:latin typeface="Times New Roman"/>
              <a:ea typeface="Times New Roman"/>
              <a:cs typeface="Times New Roman"/>
              <a:sym typeface="Times New Roman"/>
            </a:endParaRPr>
          </a:p>
        </p:txBody>
      </p:sp>
      <p:grpSp>
        <p:nvGrpSpPr>
          <p:cNvPr id="7" name="Gruppo 6"/>
          <p:cNvGrpSpPr>
            <a:grpSpLocks/>
          </p:cNvGrpSpPr>
          <p:nvPr/>
        </p:nvGrpSpPr>
        <p:grpSpPr bwMode="auto">
          <a:xfrm>
            <a:off x="306734" y="1705264"/>
            <a:ext cx="8191030" cy="779462"/>
            <a:chOff x="567736" y="1914534"/>
            <a:chExt cx="7709142" cy="779120"/>
          </a:xfrm>
        </p:grpSpPr>
        <p:grpSp>
          <p:nvGrpSpPr>
            <p:cNvPr id="8" name="Gruppo 31"/>
            <p:cNvGrpSpPr>
              <a:grpSpLocks/>
            </p:cNvGrpSpPr>
            <p:nvPr/>
          </p:nvGrpSpPr>
          <p:grpSpPr bwMode="auto">
            <a:xfrm>
              <a:off x="567736" y="1914534"/>
              <a:ext cx="7709142" cy="779120"/>
              <a:chOff x="249239" y="1030953"/>
              <a:chExt cx="7709142" cy="779120"/>
            </a:xfrm>
          </p:grpSpPr>
          <p:sp>
            <p:nvSpPr>
              <p:cNvPr id="10" name="Pentagono 3"/>
              <p:cNvSpPr/>
              <p:nvPr/>
            </p:nvSpPr>
            <p:spPr>
              <a:xfrm rot="10800000">
                <a:off x="766946" y="1030953"/>
                <a:ext cx="7191435" cy="779120"/>
              </a:xfrm>
              <a:custGeom>
                <a:avLst/>
                <a:gdLst>
                  <a:gd name="connsiteX0" fmla="*/ 0 w 1910993"/>
                  <a:gd name="connsiteY0" fmla="*/ 0 h 770562"/>
                  <a:gd name="connsiteX1" fmla="*/ 1525712 w 1910993"/>
                  <a:gd name="connsiteY1" fmla="*/ 0 h 770562"/>
                  <a:gd name="connsiteX2" fmla="*/ 1910993 w 1910993"/>
                  <a:gd name="connsiteY2" fmla="*/ 385281 h 770562"/>
                  <a:gd name="connsiteX3" fmla="*/ 1525712 w 1910993"/>
                  <a:gd name="connsiteY3" fmla="*/ 770562 h 770562"/>
                  <a:gd name="connsiteX4" fmla="*/ 0 w 1910993"/>
                  <a:gd name="connsiteY4" fmla="*/ 770562 h 770562"/>
                  <a:gd name="connsiteX5" fmla="*/ 0 w 1910993"/>
                  <a:gd name="connsiteY5" fmla="*/ 0 h 770562"/>
                  <a:gd name="connsiteX0" fmla="*/ 0 w 1525712"/>
                  <a:gd name="connsiteY0" fmla="*/ 0 h 770562"/>
                  <a:gd name="connsiteX1" fmla="*/ 1525712 w 1525712"/>
                  <a:gd name="connsiteY1" fmla="*/ 0 h 770562"/>
                  <a:gd name="connsiteX2" fmla="*/ 1119883 w 1525712"/>
                  <a:gd name="connsiteY2" fmla="*/ 385281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399919 w 1525712"/>
                  <a:gd name="connsiteY2" fmla="*/ 375007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41577 w 1525712"/>
                  <a:gd name="connsiteY2" fmla="*/ 405830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85282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95556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10274 h 780836"/>
                  <a:gd name="connsiteX1" fmla="*/ 1521083 w 1525712"/>
                  <a:gd name="connsiteY1" fmla="*/ 0 h 780836"/>
                  <a:gd name="connsiteX2" fmla="*/ 1432320 w 1525712"/>
                  <a:gd name="connsiteY2" fmla="*/ 405830 h 780836"/>
                  <a:gd name="connsiteX3" fmla="*/ 1525712 w 1525712"/>
                  <a:gd name="connsiteY3" fmla="*/ 780836 h 780836"/>
                  <a:gd name="connsiteX4" fmla="*/ 0 w 1525712"/>
                  <a:gd name="connsiteY4" fmla="*/ 780836 h 780836"/>
                  <a:gd name="connsiteX5" fmla="*/ 0 w 1525712"/>
                  <a:gd name="connsiteY5" fmla="*/ 10274 h 780836"/>
                  <a:gd name="connsiteX0" fmla="*/ 0 w 1521083"/>
                  <a:gd name="connsiteY0" fmla="*/ 10274 h 780836"/>
                  <a:gd name="connsiteX1" fmla="*/ 1521083 w 1521083"/>
                  <a:gd name="connsiteY1" fmla="*/ 0 h 780836"/>
                  <a:gd name="connsiteX2" fmla="*/ 1432320 w 1521083"/>
                  <a:gd name="connsiteY2" fmla="*/ 405830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52111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46174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34300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2426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0447 w 1521083"/>
                  <a:gd name="connsiteY2" fmla="*/ 364734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20548 h 791110"/>
                  <a:gd name="connsiteX1" fmla="*/ 1499313 w 1521083"/>
                  <a:gd name="connsiteY1" fmla="*/ 0 h 791110"/>
                  <a:gd name="connsiteX2" fmla="*/ 1420447 w 1521083"/>
                  <a:gd name="connsiteY2" fmla="*/ 375008 h 791110"/>
                  <a:gd name="connsiteX3" fmla="*/ 1521083 w 1521083"/>
                  <a:gd name="connsiteY3" fmla="*/ 791110 h 791110"/>
                  <a:gd name="connsiteX4" fmla="*/ 0 w 1521083"/>
                  <a:gd name="connsiteY4" fmla="*/ 791110 h 791110"/>
                  <a:gd name="connsiteX5" fmla="*/ 0 w 1521083"/>
                  <a:gd name="connsiteY5" fmla="*/ 20548 h 791110"/>
                  <a:gd name="connsiteX0" fmla="*/ 0 w 1505251"/>
                  <a:gd name="connsiteY0" fmla="*/ 20548 h 791110"/>
                  <a:gd name="connsiteX1" fmla="*/ 1499313 w 1505251"/>
                  <a:gd name="connsiteY1" fmla="*/ 0 h 791110"/>
                  <a:gd name="connsiteX2" fmla="*/ 1420447 w 1505251"/>
                  <a:gd name="connsiteY2" fmla="*/ 375008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4405 w 1505251"/>
                  <a:gd name="connsiteY2" fmla="*/ 395556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6384 w 1505251"/>
                  <a:gd name="connsiteY2" fmla="*/ 385282 h 791110"/>
                  <a:gd name="connsiteX3" fmla="*/ 1505251 w 1505251"/>
                  <a:gd name="connsiteY3" fmla="*/ 791110 h 791110"/>
                  <a:gd name="connsiteX4" fmla="*/ 0 w 1505251"/>
                  <a:gd name="connsiteY4" fmla="*/ 791110 h 791110"/>
                  <a:gd name="connsiteX5" fmla="*/ 0 w 1505251"/>
                  <a:gd name="connsiteY5" fmla="*/ 20548 h 79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251" h="791110">
                    <a:moveTo>
                      <a:pt x="0" y="20548"/>
                    </a:moveTo>
                    <a:lnTo>
                      <a:pt x="1499313" y="0"/>
                    </a:lnTo>
                    <a:lnTo>
                      <a:pt x="1426384" y="385282"/>
                    </a:lnTo>
                    <a:lnTo>
                      <a:pt x="1505251" y="791110"/>
                    </a:lnTo>
                    <a:lnTo>
                      <a:pt x="0" y="791110"/>
                    </a:lnTo>
                    <a:lnTo>
                      <a:pt x="0" y="20548"/>
                    </a:lnTo>
                    <a:close/>
                  </a:path>
                </a:pathLst>
              </a:custGeom>
              <a:solidFill>
                <a:srgbClr val="D4EAE4"/>
              </a:solidFill>
              <a:ln w="9525" cap="flat" cmpd="sng" algn="ctr">
                <a:noFill/>
                <a:prstDash val="solid"/>
              </a:ln>
              <a:effectLst/>
            </p:spPr>
            <p:txBody>
              <a:bodyPr anchor="ctr"/>
              <a:lstStyle/>
              <a:p>
                <a:pPr algn="ctr" eaLnBrk="1" fontAlgn="auto" hangingPunct="1">
                  <a:spcBef>
                    <a:spcPts val="0"/>
                  </a:spcBef>
                  <a:spcAft>
                    <a:spcPts val="0"/>
                  </a:spcAft>
                  <a:defRPr/>
                </a:pPr>
                <a:endParaRPr lang="it-IT" kern="0">
                  <a:solidFill>
                    <a:srgbClr val="FFFFFF"/>
                  </a:solidFill>
                  <a:latin typeface="Arial"/>
                  <a:cs typeface="+mn-cs"/>
                </a:endParaRPr>
              </a:p>
            </p:txBody>
          </p:sp>
          <p:sp>
            <p:nvSpPr>
              <p:cNvPr id="11" name="Pentagono 10"/>
              <p:cNvSpPr/>
              <p:nvPr/>
            </p:nvSpPr>
            <p:spPr>
              <a:xfrm>
                <a:off x="249239" y="1037300"/>
                <a:ext cx="1035414" cy="771186"/>
              </a:xfrm>
              <a:prstGeom prst="homePlate">
                <a:avLst/>
              </a:prstGeom>
              <a:solidFill>
                <a:srgbClr val="007FA3"/>
              </a:solidFill>
              <a:ln w="38100" cap="flat" cmpd="sng" algn="ctr">
                <a:solidFill>
                  <a:srgbClr val="FFFFFF"/>
                </a:solidFill>
                <a:prstDash val="solid"/>
              </a:ln>
              <a:effectLst/>
            </p:spPr>
            <p:txBody>
              <a:bodyPr anchor="ctr"/>
              <a:lstStyle/>
              <a:p>
                <a:pPr algn="ctr" eaLnBrk="1" fontAlgn="auto" hangingPunct="1">
                  <a:spcBef>
                    <a:spcPts val="0"/>
                  </a:spcBef>
                  <a:spcAft>
                    <a:spcPts val="0"/>
                  </a:spcAft>
                  <a:defRPr/>
                </a:pPr>
                <a:r>
                  <a:rPr lang="it-IT" sz="4000" kern="0" dirty="0">
                    <a:solidFill>
                      <a:srgbClr val="FFFFFF"/>
                    </a:solidFill>
                    <a:latin typeface="Arial"/>
                    <a:cs typeface="+mn-cs"/>
                  </a:rPr>
                  <a:t>1</a:t>
                </a:r>
              </a:p>
            </p:txBody>
          </p:sp>
        </p:grpSp>
        <p:sp>
          <p:nvSpPr>
            <p:cNvPr id="9" name="CasellaDiTesto 7"/>
            <p:cNvSpPr txBox="1">
              <a:spLocks noChangeArrowheads="1"/>
            </p:cNvSpPr>
            <p:nvPr/>
          </p:nvSpPr>
          <p:spPr bwMode="auto">
            <a:xfrm>
              <a:off x="1603150" y="2063348"/>
              <a:ext cx="6673728" cy="52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n-US" altLang="it-IT" sz="2800" b="1" dirty="0" smtClean="0">
                  <a:solidFill>
                    <a:schemeClr val="tx2"/>
                  </a:solidFill>
                </a:rPr>
                <a:t>Appropriate level of difficulty</a:t>
              </a:r>
              <a:endParaRPr lang="en-US" altLang="it-IT" sz="2800" b="1" dirty="0">
                <a:solidFill>
                  <a:schemeClr val="tx2"/>
                </a:solidFill>
              </a:endParaRPr>
            </a:p>
          </p:txBody>
        </p:sp>
      </p:grpSp>
      <p:grpSp>
        <p:nvGrpSpPr>
          <p:cNvPr id="12" name="Gruppo 11"/>
          <p:cNvGrpSpPr>
            <a:grpSpLocks/>
          </p:cNvGrpSpPr>
          <p:nvPr/>
        </p:nvGrpSpPr>
        <p:grpSpPr bwMode="auto">
          <a:xfrm>
            <a:off x="306734" y="2685396"/>
            <a:ext cx="8345947" cy="782639"/>
            <a:chOff x="567735" y="3078824"/>
            <a:chExt cx="7876617" cy="782554"/>
          </a:xfrm>
        </p:grpSpPr>
        <p:grpSp>
          <p:nvGrpSpPr>
            <p:cNvPr id="13" name="Gruppo 36"/>
            <p:cNvGrpSpPr>
              <a:grpSpLocks/>
            </p:cNvGrpSpPr>
            <p:nvPr/>
          </p:nvGrpSpPr>
          <p:grpSpPr bwMode="auto">
            <a:xfrm>
              <a:off x="567735" y="3078824"/>
              <a:ext cx="7709145" cy="782554"/>
              <a:chOff x="249238" y="2195243"/>
              <a:chExt cx="7709145" cy="782554"/>
            </a:xfrm>
          </p:grpSpPr>
          <p:sp>
            <p:nvSpPr>
              <p:cNvPr id="15" name="Pentagono 3"/>
              <p:cNvSpPr/>
              <p:nvPr/>
            </p:nvSpPr>
            <p:spPr>
              <a:xfrm rot="10800000">
                <a:off x="766944" y="2195243"/>
                <a:ext cx="7191439" cy="779378"/>
              </a:xfrm>
              <a:custGeom>
                <a:avLst/>
                <a:gdLst>
                  <a:gd name="connsiteX0" fmla="*/ 0 w 1910993"/>
                  <a:gd name="connsiteY0" fmla="*/ 0 h 770562"/>
                  <a:gd name="connsiteX1" fmla="*/ 1525712 w 1910993"/>
                  <a:gd name="connsiteY1" fmla="*/ 0 h 770562"/>
                  <a:gd name="connsiteX2" fmla="*/ 1910993 w 1910993"/>
                  <a:gd name="connsiteY2" fmla="*/ 385281 h 770562"/>
                  <a:gd name="connsiteX3" fmla="*/ 1525712 w 1910993"/>
                  <a:gd name="connsiteY3" fmla="*/ 770562 h 770562"/>
                  <a:gd name="connsiteX4" fmla="*/ 0 w 1910993"/>
                  <a:gd name="connsiteY4" fmla="*/ 770562 h 770562"/>
                  <a:gd name="connsiteX5" fmla="*/ 0 w 1910993"/>
                  <a:gd name="connsiteY5" fmla="*/ 0 h 770562"/>
                  <a:gd name="connsiteX0" fmla="*/ 0 w 1525712"/>
                  <a:gd name="connsiteY0" fmla="*/ 0 h 770562"/>
                  <a:gd name="connsiteX1" fmla="*/ 1525712 w 1525712"/>
                  <a:gd name="connsiteY1" fmla="*/ 0 h 770562"/>
                  <a:gd name="connsiteX2" fmla="*/ 1119883 w 1525712"/>
                  <a:gd name="connsiteY2" fmla="*/ 385281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399919 w 1525712"/>
                  <a:gd name="connsiteY2" fmla="*/ 375007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41577 w 1525712"/>
                  <a:gd name="connsiteY2" fmla="*/ 405830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85282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95556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10274 h 780836"/>
                  <a:gd name="connsiteX1" fmla="*/ 1521083 w 1525712"/>
                  <a:gd name="connsiteY1" fmla="*/ 0 h 780836"/>
                  <a:gd name="connsiteX2" fmla="*/ 1432320 w 1525712"/>
                  <a:gd name="connsiteY2" fmla="*/ 405830 h 780836"/>
                  <a:gd name="connsiteX3" fmla="*/ 1525712 w 1525712"/>
                  <a:gd name="connsiteY3" fmla="*/ 780836 h 780836"/>
                  <a:gd name="connsiteX4" fmla="*/ 0 w 1525712"/>
                  <a:gd name="connsiteY4" fmla="*/ 780836 h 780836"/>
                  <a:gd name="connsiteX5" fmla="*/ 0 w 1525712"/>
                  <a:gd name="connsiteY5" fmla="*/ 10274 h 780836"/>
                  <a:gd name="connsiteX0" fmla="*/ 0 w 1521083"/>
                  <a:gd name="connsiteY0" fmla="*/ 10274 h 780836"/>
                  <a:gd name="connsiteX1" fmla="*/ 1521083 w 1521083"/>
                  <a:gd name="connsiteY1" fmla="*/ 0 h 780836"/>
                  <a:gd name="connsiteX2" fmla="*/ 1432320 w 1521083"/>
                  <a:gd name="connsiteY2" fmla="*/ 405830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52111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46174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34300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2426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0447 w 1521083"/>
                  <a:gd name="connsiteY2" fmla="*/ 364734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20548 h 791110"/>
                  <a:gd name="connsiteX1" fmla="*/ 1499313 w 1521083"/>
                  <a:gd name="connsiteY1" fmla="*/ 0 h 791110"/>
                  <a:gd name="connsiteX2" fmla="*/ 1420447 w 1521083"/>
                  <a:gd name="connsiteY2" fmla="*/ 375008 h 791110"/>
                  <a:gd name="connsiteX3" fmla="*/ 1521083 w 1521083"/>
                  <a:gd name="connsiteY3" fmla="*/ 791110 h 791110"/>
                  <a:gd name="connsiteX4" fmla="*/ 0 w 1521083"/>
                  <a:gd name="connsiteY4" fmla="*/ 791110 h 791110"/>
                  <a:gd name="connsiteX5" fmla="*/ 0 w 1521083"/>
                  <a:gd name="connsiteY5" fmla="*/ 20548 h 791110"/>
                  <a:gd name="connsiteX0" fmla="*/ 0 w 1505251"/>
                  <a:gd name="connsiteY0" fmla="*/ 20548 h 791110"/>
                  <a:gd name="connsiteX1" fmla="*/ 1499313 w 1505251"/>
                  <a:gd name="connsiteY1" fmla="*/ 0 h 791110"/>
                  <a:gd name="connsiteX2" fmla="*/ 1420447 w 1505251"/>
                  <a:gd name="connsiteY2" fmla="*/ 375008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4405 w 1505251"/>
                  <a:gd name="connsiteY2" fmla="*/ 395556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6384 w 1505251"/>
                  <a:gd name="connsiteY2" fmla="*/ 385282 h 791110"/>
                  <a:gd name="connsiteX3" fmla="*/ 1505251 w 1505251"/>
                  <a:gd name="connsiteY3" fmla="*/ 791110 h 791110"/>
                  <a:gd name="connsiteX4" fmla="*/ 0 w 1505251"/>
                  <a:gd name="connsiteY4" fmla="*/ 791110 h 791110"/>
                  <a:gd name="connsiteX5" fmla="*/ 0 w 1505251"/>
                  <a:gd name="connsiteY5" fmla="*/ 20548 h 79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251" h="791110">
                    <a:moveTo>
                      <a:pt x="0" y="20548"/>
                    </a:moveTo>
                    <a:lnTo>
                      <a:pt x="1499313" y="0"/>
                    </a:lnTo>
                    <a:lnTo>
                      <a:pt x="1426384" y="385282"/>
                    </a:lnTo>
                    <a:lnTo>
                      <a:pt x="1505251" y="791110"/>
                    </a:lnTo>
                    <a:lnTo>
                      <a:pt x="0" y="791110"/>
                    </a:lnTo>
                    <a:lnTo>
                      <a:pt x="0" y="20548"/>
                    </a:lnTo>
                    <a:close/>
                  </a:path>
                </a:pathLst>
              </a:custGeom>
              <a:solidFill>
                <a:srgbClr val="D4EAE4"/>
              </a:solidFill>
              <a:ln w="9525" cap="flat" cmpd="sng" algn="ctr">
                <a:noFill/>
                <a:prstDash val="solid"/>
              </a:ln>
              <a:effectLst/>
            </p:spPr>
            <p:txBody>
              <a:bodyPr anchor="ctr"/>
              <a:lstStyle/>
              <a:p>
                <a:pPr algn="ctr" eaLnBrk="1" fontAlgn="auto" hangingPunct="1">
                  <a:spcBef>
                    <a:spcPts val="0"/>
                  </a:spcBef>
                  <a:spcAft>
                    <a:spcPts val="0"/>
                  </a:spcAft>
                  <a:defRPr/>
                </a:pPr>
                <a:endParaRPr lang="it-IT" kern="0">
                  <a:solidFill>
                    <a:srgbClr val="FFFFFF"/>
                  </a:solidFill>
                  <a:latin typeface="Arial"/>
                  <a:cs typeface="+mn-cs"/>
                </a:endParaRPr>
              </a:p>
            </p:txBody>
          </p:sp>
          <p:sp>
            <p:nvSpPr>
              <p:cNvPr id="16" name="Pentagono 15"/>
              <p:cNvSpPr/>
              <p:nvPr/>
            </p:nvSpPr>
            <p:spPr>
              <a:xfrm>
                <a:off x="249238" y="2207943"/>
                <a:ext cx="1035415" cy="769854"/>
              </a:xfrm>
              <a:prstGeom prst="homePlate">
                <a:avLst/>
              </a:prstGeom>
              <a:solidFill>
                <a:srgbClr val="003057"/>
              </a:solidFill>
              <a:ln w="38100" cap="flat" cmpd="sng" algn="ctr">
                <a:solidFill>
                  <a:srgbClr val="FFFFFF"/>
                </a:solidFill>
                <a:prstDash val="solid"/>
              </a:ln>
              <a:effectLst/>
            </p:spPr>
            <p:txBody>
              <a:bodyPr anchor="ctr"/>
              <a:lstStyle/>
              <a:p>
                <a:pPr algn="ctr" eaLnBrk="1" fontAlgn="auto" hangingPunct="1">
                  <a:spcBef>
                    <a:spcPts val="0"/>
                  </a:spcBef>
                  <a:spcAft>
                    <a:spcPts val="0"/>
                  </a:spcAft>
                  <a:defRPr/>
                </a:pPr>
                <a:r>
                  <a:rPr lang="it-IT" sz="4000" kern="0" dirty="0">
                    <a:solidFill>
                      <a:srgbClr val="FFFFFF"/>
                    </a:solidFill>
                    <a:latin typeface="Arial"/>
                    <a:cs typeface="+mn-cs"/>
                  </a:rPr>
                  <a:t>2</a:t>
                </a:r>
              </a:p>
            </p:txBody>
          </p:sp>
        </p:grpSp>
        <p:sp>
          <p:nvSpPr>
            <p:cNvPr id="14" name="CasellaDiTesto 47"/>
            <p:cNvSpPr txBox="1">
              <a:spLocks noChangeArrowheads="1"/>
            </p:cNvSpPr>
            <p:nvPr/>
          </p:nvSpPr>
          <p:spPr bwMode="auto">
            <a:xfrm>
              <a:off x="1592040" y="3227688"/>
              <a:ext cx="6852312" cy="52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n-US" altLang="it-IT" sz="2800" b="1" dirty="0" smtClean="0">
                  <a:solidFill>
                    <a:schemeClr val="tx2"/>
                  </a:solidFill>
                </a:rPr>
                <a:t>No learner should be left behind</a:t>
              </a:r>
              <a:endParaRPr lang="en-US" altLang="it-IT" sz="2800" b="1" dirty="0">
                <a:solidFill>
                  <a:schemeClr val="tx2"/>
                </a:solidFill>
              </a:endParaRPr>
            </a:p>
          </p:txBody>
        </p:sp>
      </p:grpSp>
      <p:grpSp>
        <p:nvGrpSpPr>
          <p:cNvPr id="17" name="Gruppo 16"/>
          <p:cNvGrpSpPr>
            <a:grpSpLocks/>
          </p:cNvGrpSpPr>
          <p:nvPr/>
        </p:nvGrpSpPr>
        <p:grpSpPr bwMode="auto">
          <a:xfrm>
            <a:off x="306734" y="3869115"/>
            <a:ext cx="8191030" cy="782637"/>
            <a:chOff x="567735" y="4250083"/>
            <a:chExt cx="7709148" cy="782552"/>
          </a:xfrm>
        </p:grpSpPr>
        <p:grpSp>
          <p:nvGrpSpPr>
            <p:cNvPr id="18" name="Gruppo 41"/>
            <p:cNvGrpSpPr>
              <a:grpSpLocks/>
            </p:cNvGrpSpPr>
            <p:nvPr/>
          </p:nvGrpSpPr>
          <p:grpSpPr bwMode="auto">
            <a:xfrm>
              <a:off x="567735" y="4250083"/>
              <a:ext cx="7709148" cy="782552"/>
              <a:chOff x="249238" y="3366502"/>
              <a:chExt cx="7709148" cy="782552"/>
            </a:xfrm>
          </p:grpSpPr>
          <p:sp>
            <p:nvSpPr>
              <p:cNvPr id="20" name="Pentagono 3"/>
              <p:cNvSpPr/>
              <p:nvPr/>
            </p:nvSpPr>
            <p:spPr>
              <a:xfrm rot="10800000">
                <a:off x="766945" y="3369677"/>
                <a:ext cx="7191441" cy="779377"/>
              </a:xfrm>
              <a:custGeom>
                <a:avLst/>
                <a:gdLst>
                  <a:gd name="connsiteX0" fmla="*/ 0 w 1910993"/>
                  <a:gd name="connsiteY0" fmla="*/ 0 h 770562"/>
                  <a:gd name="connsiteX1" fmla="*/ 1525712 w 1910993"/>
                  <a:gd name="connsiteY1" fmla="*/ 0 h 770562"/>
                  <a:gd name="connsiteX2" fmla="*/ 1910993 w 1910993"/>
                  <a:gd name="connsiteY2" fmla="*/ 385281 h 770562"/>
                  <a:gd name="connsiteX3" fmla="*/ 1525712 w 1910993"/>
                  <a:gd name="connsiteY3" fmla="*/ 770562 h 770562"/>
                  <a:gd name="connsiteX4" fmla="*/ 0 w 1910993"/>
                  <a:gd name="connsiteY4" fmla="*/ 770562 h 770562"/>
                  <a:gd name="connsiteX5" fmla="*/ 0 w 1910993"/>
                  <a:gd name="connsiteY5" fmla="*/ 0 h 770562"/>
                  <a:gd name="connsiteX0" fmla="*/ 0 w 1525712"/>
                  <a:gd name="connsiteY0" fmla="*/ 0 h 770562"/>
                  <a:gd name="connsiteX1" fmla="*/ 1525712 w 1525712"/>
                  <a:gd name="connsiteY1" fmla="*/ 0 h 770562"/>
                  <a:gd name="connsiteX2" fmla="*/ 1119883 w 1525712"/>
                  <a:gd name="connsiteY2" fmla="*/ 385281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399919 w 1525712"/>
                  <a:gd name="connsiteY2" fmla="*/ 375007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41577 w 1525712"/>
                  <a:gd name="connsiteY2" fmla="*/ 405830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85282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95556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10274 h 780836"/>
                  <a:gd name="connsiteX1" fmla="*/ 1521083 w 1525712"/>
                  <a:gd name="connsiteY1" fmla="*/ 0 h 780836"/>
                  <a:gd name="connsiteX2" fmla="*/ 1432320 w 1525712"/>
                  <a:gd name="connsiteY2" fmla="*/ 405830 h 780836"/>
                  <a:gd name="connsiteX3" fmla="*/ 1525712 w 1525712"/>
                  <a:gd name="connsiteY3" fmla="*/ 780836 h 780836"/>
                  <a:gd name="connsiteX4" fmla="*/ 0 w 1525712"/>
                  <a:gd name="connsiteY4" fmla="*/ 780836 h 780836"/>
                  <a:gd name="connsiteX5" fmla="*/ 0 w 1525712"/>
                  <a:gd name="connsiteY5" fmla="*/ 10274 h 780836"/>
                  <a:gd name="connsiteX0" fmla="*/ 0 w 1521083"/>
                  <a:gd name="connsiteY0" fmla="*/ 10274 h 780836"/>
                  <a:gd name="connsiteX1" fmla="*/ 1521083 w 1521083"/>
                  <a:gd name="connsiteY1" fmla="*/ 0 h 780836"/>
                  <a:gd name="connsiteX2" fmla="*/ 1432320 w 1521083"/>
                  <a:gd name="connsiteY2" fmla="*/ 405830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52111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46174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34300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2426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0447 w 1521083"/>
                  <a:gd name="connsiteY2" fmla="*/ 364734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20548 h 791110"/>
                  <a:gd name="connsiteX1" fmla="*/ 1499313 w 1521083"/>
                  <a:gd name="connsiteY1" fmla="*/ 0 h 791110"/>
                  <a:gd name="connsiteX2" fmla="*/ 1420447 w 1521083"/>
                  <a:gd name="connsiteY2" fmla="*/ 375008 h 791110"/>
                  <a:gd name="connsiteX3" fmla="*/ 1521083 w 1521083"/>
                  <a:gd name="connsiteY3" fmla="*/ 791110 h 791110"/>
                  <a:gd name="connsiteX4" fmla="*/ 0 w 1521083"/>
                  <a:gd name="connsiteY4" fmla="*/ 791110 h 791110"/>
                  <a:gd name="connsiteX5" fmla="*/ 0 w 1521083"/>
                  <a:gd name="connsiteY5" fmla="*/ 20548 h 791110"/>
                  <a:gd name="connsiteX0" fmla="*/ 0 w 1505251"/>
                  <a:gd name="connsiteY0" fmla="*/ 20548 h 791110"/>
                  <a:gd name="connsiteX1" fmla="*/ 1499313 w 1505251"/>
                  <a:gd name="connsiteY1" fmla="*/ 0 h 791110"/>
                  <a:gd name="connsiteX2" fmla="*/ 1420447 w 1505251"/>
                  <a:gd name="connsiteY2" fmla="*/ 375008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4405 w 1505251"/>
                  <a:gd name="connsiteY2" fmla="*/ 395556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6384 w 1505251"/>
                  <a:gd name="connsiteY2" fmla="*/ 385282 h 791110"/>
                  <a:gd name="connsiteX3" fmla="*/ 1505251 w 1505251"/>
                  <a:gd name="connsiteY3" fmla="*/ 791110 h 791110"/>
                  <a:gd name="connsiteX4" fmla="*/ 0 w 1505251"/>
                  <a:gd name="connsiteY4" fmla="*/ 791110 h 791110"/>
                  <a:gd name="connsiteX5" fmla="*/ 0 w 1505251"/>
                  <a:gd name="connsiteY5" fmla="*/ 20548 h 79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251" h="791110">
                    <a:moveTo>
                      <a:pt x="0" y="20548"/>
                    </a:moveTo>
                    <a:lnTo>
                      <a:pt x="1499313" y="0"/>
                    </a:lnTo>
                    <a:lnTo>
                      <a:pt x="1426384" y="385282"/>
                    </a:lnTo>
                    <a:lnTo>
                      <a:pt x="1505251" y="791110"/>
                    </a:lnTo>
                    <a:lnTo>
                      <a:pt x="0" y="791110"/>
                    </a:lnTo>
                    <a:lnTo>
                      <a:pt x="0" y="20548"/>
                    </a:lnTo>
                    <a:close/>
                  </a:path>
                </a:pathLst>
              </a:custGeom>
              <a:solidFill>
                <a:srgbClr val="D4EAE4"/>
              </a:solidFill>
              <a:ln w="9525" cap="flat" cmpd="sng" algn="ctr">
                <a:noFill/>
                <a:prstDash val="solid"/>
              </a:ln>
              <a:effectLst/>
            </p:spPr>
            <p:txBody>
              <a:bodyPr anchor="ctr"/>
              <a:lstStyle/>
              <a:p>
                <a:pPr algn="ctr" eaLnBrk="1" fontAlgn="auto" hangingPunct="1">
                  <a:spcBef>
                    <a:spcPts val="0"/>
                  </a:spcBef>
                  <a:spcAft>
                    <a:spcPts val="0"/>
                  </a:spcAft>
                  <a:defRPr/>
                </a:pPr>
                <a:endParaRPr lang="it-IT" kern="0">
                  <a:solidFill>
                    <a:srgbClr val="FFFFFF"/>
                  </a:solidFill>
                  <a:latin typeface="Arial"/>
                  <a:cs typeface="+mn-cs"/>
                </a:endParaRPr>
              </a:p>
            </p:txBody>
          </p:sp>
          <p:sp>
            <p:nvSpPr>
              <p:cNvPr id="21" name="Pentagono 20"/>
              <p:cNvSpPr/>
              <p:nvPr/>
            </p:nvSpPr>
            <p:spPr>
              <a:xfrm>
                <a:off x="249238" y="3366502"/>
                <a:ext cx="1035415" cy="782552"/>
              </a:xfrm>
              <a:prstGeom prst="homePlate">
                <a:avLst/>
              </a:prstGeom>
              <a:solidFill>
                <a:srgbClr val="D2DB0E"/>
              </a:solidFill>
              <a:ln w="38100" cap="flat" cmpd="sng" algn="ctr">
                <a:solidFill>
                  <a:srgbClr val="FFFFFF"/>
                </a:solidFill>
                <a:prstDash val="solid"/>
              </a:ln>
              <a:effectLst/>
            </p:spPr>
            <p:txBody>
              <a:bodyPr anchor="ctr"/>
              <a:lstStyle/>
              <a:p>
                <a:pPr algn="ctr" eaLnBrk="1" fontAlgn="auto" hangingPunct="1">
                  <a:spcBef>
                    <a:spcPts val="0"/>
                  </a:spcBef>
                  <a:spcAft>
                    <a:spcPts val="0"/>
                  </a:spcAft>
                  <a:defRPr/>
                </a:pPr>
                <a:r>
                  <a:rPr lang="it-IT" sz="4000" kern="0" dirty="0">
                    <a:solidFill>
                      <a:srgbClr val="003057"/>
                    </a:solidFill>
                    <a:latin typeface="Arial"/>
                    <a:cs typeface="+mn-cs"/>
                  </a:rPr>
                  <a:t>3</a:t>
                </a:r>
              </a:p>
            </p:txBody>
          </p:sp>
        </p:grpSp>
        <p:sp>
          <p:nvSpPr>
            <p:cNvPr id="19" name="CasellaDiTesto 48"/>
            <p:cNvSpPr txBox="1">
              <a:spLocks noChangeArrowheads="1"/>
            </p:cNvSpPr>
            <p:nvPr/>
          </p:nvSpPr>
          <p:spPr bwMode="auto">
            <a:xfrm>
              <a:off x="1600302" y="4401972"/>
              <a:ext cx="6655372" cy="52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n-US" altLang="it-IT" sz="2800" b="1" dirty="0" smtClean="0">
                  <a:solidFill>
                    <a:schemeClr val="tx2"/>
                  </a:solidFill>
                </a:rPr>
                <a:t>Completing the task is motivating</a:t>
              </a:r>
              <a:endParaRPr lang="en-US" altLang="it-IT" sz="2800" b="1" dirty="0">
                <a:solidFill>
                  <a:schemeClr val="tx2"/>
                </a:solidFill>
              </a:endParaRPr>
            </a:p>
          </p:txBody>
        </p:sp>
      </p:grpSp>
      <p:grpSp>
        <p:nvGrpSpPr>
          <p:cNvPr id="22" name="Gruppo 21"/>
          <p:cNvGrpSpPr>
            <a:grpSpLocks/>
          </p:cNvGrpSpPr>
          <p:nvPr/>
        </p:nvGrpSpPr>
        <p:grpSpPr bwMode="auto">
          <a:xfrm>
            <a:off x="306735" y="4951041"/>
            <a:ext cx="8191030" cy="782638"/>
            <a:chOff x="567735" y="4250083"/>
            <a:chExt cx="7709522" cy="782552"/>
          </a:xfrm>
        </p:grpSpPr>
        <p:grpSp>
          <p:nvGrpSpPr>
            <p:cNvPr id="23" name="Gruppo 21"/>
            <p:cNvGrpSpPr>
              <a:grpSpLocks/>
            </p:cNvGrpSpPr>
            <p:nvPr/>
          </p:nvGrpSpPr>
          <p:grpSpPr bwMode="auto">
            <a:xfrm>
              <a:off x="567735" y="4250083"/>
              <a:ext cx="7709522" cy="782552"/>
              <a:chOff x="249238" y="3366502"/>
              <a:chExt cx="7709522" cy="782552"/>
            </a:xfrm>
          </p:grpSpPr>
          <p:sp>
            <p:nvSpPr>
              <p:cNvPr id="25" name="Pentagono 3"/>
              <p:cNvSpPr/>
              <p:nvPr/>
            </p:nvSpPr>
            <p:spPr>
              <a:xfrm rot="10800000">
                <a:off x="766970" y="3369676"/>
                <a:ext cx="7191790" cy="779377"/>
              </a:xfrm>
              <a:custGeom>
                <a:avLst/>
                <a:gdLst>
                  <a:gd name="connsiteX0" fmla="*/ 0 w 1910993"/>
                  <a:gd name="connsiteY0" fmla="*/ 0 h 770562"/>
                  <a:gd name="connsiteX1" fmla="*/ 1525712 w 1910993"/>
                  <a:gd name="connsiteY1" fmla="*/ 0 h 770562"/>
                  <a:gd name="connsiteX2" fmla="*/ 1910993 w 1910993"/>
                  <a:gd name="connsiteY2" fmla="*/ 385281 h 770562"/>
                  <a:gd name="connsiteX3" fmla="*/ 1525712 w 1910993"/>
                  <a:gd name="connsiteY3" fmla="*/ 770562 h 770562"/>
                  <a:gd name="connsiteX4" fmla="*/ 0 w 1910993"/>
                  <a:gd name="connsiteY4" fmla="*/ 770562 h 770562"/>
                  <a:gd name="connsiteX5" fmla="*/ 0 w 1910993"/>
                  <a:gd name="connsiteY5" fmla="*/ 0 h 770562"/>
                  <a:gd name="connsiteX0" fmla="*/ 0 w 1525712"/>
                  <a:gd name="connsiteY0" fmla="*/ 0 h 770562"/>
                  <a:gd name="connsiteX1" fmla="*/ 1525712 w 1525712"/>
                  <a:gd name="connsiteY1" fmla="*/ 0 h 770562"/>
                  <a:gd name="connsiteX2" fmla="*/ 1119883 w 1525712"/>
                  <a:gd name="connsiteY2" fmla="*/ 385281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399919 w 1525712"/>
                  <a:gd name="connsiteY2" fmla="*/ 375007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41577 w 1525712"/>
                  <a:gd name="connsiteY2" fmla="*/ 405830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85282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95556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10274 h 780836"/>
                  <a:gd name="connsiteX1" fmla="*/ 1521083 w 1525712"/>
                  <a:gd name="connsiteY1" fmla="*/ 0 h 780836"/>
                  <a:gd name="connsiteX2" fmla="*/ 1432320 w 1525712"/>
                  <a:gd name="connsiteY2" fmla="*/ 405830 h 780836"/>
                  <a:gd name="connsiteX3" fmla="*/ 1525712 w 1525712"/>
                  <a:gd name="connsiteY3" fmla="*/ 780836 h 780836"/>
                  <a:gd name="connsiteX4" fmla="*/ 0 w 1525712"/>
                  <a:gd name="connsiteY4" fmla="*/ 780836 h 780836"/>
                  <a:gd name="connsiteX5" fmla="*/ 0 w 1525712"/>
                  <a:gd name="connsiteY5" fmla="*/ 10274 h 780836"/>
                  <a:gd name="connsiteX0" fmla="*/ 0 w 1521083"/>
                  <a:gd name="connsiteY0" fmla="*/ 10274 h 780836"/>
                  <a:gd name="connsiteX1" fmla="*/ 1521083 w 1521083"/>
                  <a:gd name="connsiteY1" fmla="*/ 0 h 780836"/>
                  <a:gd name="connsiteX2" fmla="*/ 1432320 w 1521083"/>
                  <a:gd name="connsiteY2" fmla="*/ 405830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52111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46174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34300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2426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0447 w 1521083"/>
                  <a:gd name="connsiteY2" fmla="*/ 364734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20548 h 791110"/>
                  <a:gd name="connsiteX1" fmla="*/ 1499313 w 1521083"/>
                  <a:gd name="connsiteY1" fmla="*/ 0 h 791110"/>
                  <a:gd name="connsiteX2" fmla="*/ 1420447 w 1521083"/>
                  <a:gd name="connsiteY2" fmla="*/ 375008 h 791110"/>
                  <a:gd name="connsiteX3" fmla="*/ 1521083 w 1521083"/>
                  <a:gd name="connsiteY3" fmla="*/ 791110 h 791110"/>
                  <a:gd name="connsiteX4" fmla="*/ 0 w 1521083"/>
                  <a:gd name="connsiteY4" fmla="*/ 791110 h 791110"/>
                  <a:gd name="connsiteX5" fmla="*/ 0 w 1521083"/>
                  <a:gd name="connsiteY5" fmla="*/ 20548 h 791110"/>
                  <a:gd name="connsiteX0" fmla="*/ 0 w 1505251"/>
                  <a:gd name="connsiteY0" fmla="*/ 20548 h 791110"/>
                  <a:gd name="connsiteX1" fmla="*/ 1499313 w 1505251"/>
                  <a:gd name="connsiteY1" fmla="*/ 0 h 791110"/>
                  <a:gd name="connsiteX2" fmla="*/ 1420447 w 1505251"/>
                  <a:gd name="connsiteY2" fmla="*/ 375008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4405 w 1505251"/>
                  <a:gd name="connsiteY2" fmla="*/ 395556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6384 w 1505251"/>
                  <a:gd name="connsiteY2" fmla="*/ 385282 h 791110"/>
                  <a:gd name="connsiteX3" fmla="*/ 1505251 w 1505251"/>
                  <a:gd name="connsiteY3" fmla="*/ 791110 h 791110"/>
                  <a:gd name="connsiteX4" fmla="*/ 0 w 1505251"/>
                  <a:gd name="connsiteY4" fmla="*/ 791110 h 791110"/>
                  <a:gd name="connsiteX5" fmla="*/ 0 w 1505251"/>
                  <a:gd name="connsiteY5" fmla="*/ 20548 h 79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251" h="791110">
                    <a:moveTo>
                      <a:pt x="0" y="20548"/>
                    </a:moveTo>
                    <a:lnTo>
                      <a:pt x="1499313" y="0"/>
                    </a:lnTo>
                    <a:lnTo>
                      <a:pt x="1426384" y="385282"/>
                    </a:lnTo>
                    <a:lnTo>
                      <a:pt x="1505251" y="791110"/>
                    </a:lnTo>
                    <a:lnTo>
                      <a:pt x="0" y="791110"/>
                    </a:lnTo>
                    <a:lnTo>
                      <a:pt x="0" y="20548"/>
                    </a:lnTo>
                    <a:close/>
                  </a:path>
                </a:pathLst>
              </a:custGeom>
              <a:solidFill>
                <a:srgbClr val="D4EAE4"/>
              </a:solidFill>
              <a:ln w="9525" cap="flat" cmpd="sng" algn="ctr">
                <a:noFill/>
                <a:prstDash val="solid"/>
              </a:ln>
              <a:effectLst/>
            </p:spPr>
            <p:txBody>
              <a:bodyPr anchor="ctr"/>
              <a:lstStyle/>
              <a:p>
                <a:pPr algn="ctr" eaLnBrk="1" fontAlgn="auto" hangingPunct="1">
                  <a:spcBef>
                    <a:spcPts val="0"/>
                  </a:spcBef>
                  <a:spcAft>
                    <a:spcPts val="0"/>
                  </a:spcAft>
                  <a:defRPr/>
                </a:pPr>
                <a:endParaRPr lang="it-IT" kern="0">
                  <a:solidFill>
                    <a:srgbClr val="FFFFFF"/>
                  </a:solidFill>
                  <a:latin typeface="Arial"/>
                  <a:cs typeface="+mn-cs"/>
                </a:endParaRPr>
              </a:p>
            </p:txBody>
          </p:sp>
          <p:sp>
            <p:nvSpPr>
              <p:cNvPr id="26" name="Pentagono 25"/>
              <p:cNvSpPr/>
              <p:nvPr/>
            </p:nvSpPr>
            <p:spPr>
              <a:xfrm>
                <a:off x="249238" y="3366502"/>
                <a:ext cx="1035465" cy="782552"/>
              </a:xfrm>
              <a:prstGeom prst="homePlate">
                <a:avLst/>
              </a:prstGeom>
              <a:solidFill>
                <a:srgbClr val="03873A"/>
              </a:solidFill>
              <a:ln w="38100" cap="flat" cmpd="sng" algn="ctr">
                <a:solidFill>
                  <a:srgbClr val="FFFFFF"/>
                </a:solidFill>
                <a:prstDash val="solid"/>
              </a:ln>
              <a:effectLst/>
            </p:spPr>
            <p:txBody>
              <a:bodyPr anchor="ctr"/>
              <a:lstStyle/>
              <a:p>
                <a:pPr algn="ctr" eaLnBrk="1" fontAlgn="auto" hangingPunct="1">
                  <a:spcBef>
                    <a:spcPts val="0"/>
                  </a:spcBef>
                  <a:spcAft>
                    <a:spcPts val="0"/>
                  </a:spcAft>
                  <a:defRPr/>
                </a:pPr>
                <a:r>
                  <a:rPr lang="it-IT" sz="4000" kern="0" dirty="0">
                    <a:solidFill>
                      <a:srgbClr val="FFFFFF"/>
                    </a:solidFill>
                    <a:latin typeface="Arial"/>
                    <a:cs typeface="+mn-cs"/>
                  </a:rPr>
                  <a:t>4</a:t>
                </a:r>
              </a:p>
            </p:txBody>
          </p:sp>
        </p:grpSp>
        <p:sp>
          <p:nvSpPr>
            <p:cNvPr id="24" name="CasellaDiTesto 22"/>
            <p:cNvSpPr txBox="1">
              <a:spLocks noChangeArrowheads="1"/>
            </p:cNvSpPr>
            <p:nvPr/>
          </p:nvSpPr>
          <p:spPr bwMode="auto">
            <a:xfrm>
              <a:off x="1589271" y="4410551"/>
              <a:ext cx="6666776" cy="52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n-US" altLang="it-IT" sz="2800" b="1" dirty="0" smtClean="0">
                  <a:solidFill>
                    <a:schemeClr val="tx2"/>
                  </a:solidFill>
                </a:rPr>
                <a:t>Easy  </a:t>
              </a:r>
              <a:r>
                <a:rPr lang="en-US" altLang="it-IT" sz="2800" b="1" dirty="0" smtClean="0">
                  <a:solidFill>
                    <a:schemeClr val="tx2"/>
                  </a:solidFill>
                </a:rPr>
                <a:t>learning </a:t>
              </a:r>
              <a:r>
                <a:rPr lang="en-US" altLang="it-IT" sz="2800" b="1" dirty="0" smtClean="0">
                  <a:solidFill>
                    <a:schemeClr val="tx2"/>
                  </a:solidFill>
                </a:rPr>
                <a:t>for all students</a:t>
              </a:r>
              <a:endParaRPr lang="en-US" altLang="it-IT" sz="2800" b="1" dirty="0">
                <a:solidFill>
                  <a:schemeClr val="tx2"/>
                </a:solidFill>
              </a:endParaRPr>
            </a:p>
          </p:txBody>
        </p:sp>
      </p:grpSp>
      <p:pic>
        <p:nvPicPr>
          <p:cNvPr id="27" name="Immagine 26"/>
          <p:cNvPicPr>
            <a:picLocks noChangeAspect="1"/>
          </p:cNvPicPr>
          <p:nvPr/>
        </p:nvPicPr>
        <p:blipFill>
          <a:blip r:embed="rId3"/>
          <a:stretch>
            <a:fillRect/>
          </a:stretch>
        </p:blipFill>
        <p:spPr>
          <a:xfrm>
            <a:off x="420972" y="6265580"/>
            <a:ext cx="1196025" cy="447996"/>
          </a:xfrm>
          <a:prstGeom prst="rect">
            <a:avLst/>
          </a:prstGeom>
        </p:spPr>
      </p:pic>
      <p:pic>
        <p:nvPicPr>
          <p:cNvPr id="29" name="Immagin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5280" y="6237094"/>
            <a:ext cx="504968" cy="504968"/>
          </a:xfrm>
          <a:prstGeom prst="rect">
            <a:avLst/>
          </a:prstGeom>
        </p:spPr>
      </p:pic>
    </p:spTree>
    <p:extLst>
      <p:ext uri="{BB962C8B-B14F-4D97-AF65-F5344CB8AC3E}">
        <p14:creationId xmlns:p14="http://schemas.microsoft.com/office/powerpoint/2010/main" val="406807739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idx="12"/>
          </p:nvPr>
        </p:nvSpPr>
        <p:spPr/>
        <p:txBody>
          <a:bodyPr/>
          <a:lstStyle/>
          <a:p>
            <a:pPr marL="0" marR="0" lvl="0" indent="0" algn="l" rtl="0">
              <a:spcBef>
                <a:spcPts val="0"/>
              </a:spcBef>
              <a:buSzPct val="25000"/>
              <a:buNone/>
            </a:pPr>
            <a:fld id="{00000000-1234-1234-1234-123412341234}" type="slidenum">
              <a:rPr lang="en-GB" sz="800" b="1" smtClean="0">
                <a:solidFill>
                  <a:schemeClr val="lt2"/>
                </a:solidFill>
                <a:latin typeface="Arial"/>
                <a:ea typeface="Arial"/>
                <a:cs typeface="Arial"/>
                <a:sym typeface="Arial"/>
              </a:rPr>
              <a:t>14</a:t>
            </a:fld>
            <a:endParaRPr lang="en-GB" sz="800" b="1">
              <a:solidFill>
                <a:schemeClr val="lt2"/>
              </a:solidFill>
              <a:latin typeface="Arial"/>
              <a:ea typeface="Arial"/>
              <a:cs typeface="Arial"/>
              <a:sym typeface="Arial"/>
            </a:endParaRPr>
          </a:p>
        </p:txBody>
      </p:sp>
      <p:sp>
        <p:nvSpPr>
          <p:cNvPr id="3" name="Fumetto 3 2"/>
          <p:cNvSpPr/>
          <p:nvPr/>
        </p:nvSpPr>
        <p:spPr>
          <a:xfrm>
            <a:off x="2139829" y="668740"/>
            <a:ext cx="6119462" cy="312221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smtClean="0">
                <a:solidFill>
                  <a:schemeClr val="tx2"/>
                </a:solidFill>
              </a:rPr>
              <a:t>The </a:t>
            </a:r>
            <a:r>
              <a:rPr lang="it-IT" sz="2400" b="1" dirty="0" err="1" smtClean="0">
                <a:solidFill>
                  <a:schemeClr val="tx2"/>
                </a:solidFill>
              </a:rPr>
              <a:t>weaker</a:t>
            </a:r>
            <a:r>
              <a:rPr lang="it-IT" sz="2400" b="1" dirty="0" smtClean="0">
                <a:solidFill>
                  <a:schemeClr val="tx2"/>
                </a:solidFill>
              </a:rPr>
              <a:t> </a:t>
            </a:r>
            <a:r>
              <a:rPr lang="it-IT" sz="2400" b="1" dirty="0" err="1" smtClean="0">
                <a:solidFill>
                  <a:schemeClr val="tx2"/>
                </a:solidFill>
              </a:rPr>
              <a:t>students</a:t>
            </a:r>
            <a:r>
              <a:rPr lang="it-IT" sz="2400" b="1" dirty="0" smtClean="0">
                <a:solidFill>
                  <a:schemeClr val="tx2"/>
                </a:solidFill>
              </a:rPr>
              <a:t> </a:t>
            </a:r>
            <a:r>
              <a:rPr lang="it-IT" sz="2400" b="1" dirty="0" err="1" smtClean="0">
                <a:solidFill>
                  <a:schemeClr val="tx2"/>
                </a:solidFill>
              </a:rPr>
              <a:t>try</a:t>
            </a:r>
            <a:r>
              <a:rPr lang="it-IT" sz="2400" b="1" dirty="0" smtClean="0">
                <a:solidFill>
                  <a:schemeClr val="tx2"/>
                </a:solidFill>
              </a:rPr>
              <a:t> so hard </a:t>
            </a:r>
            <a:r>
              <a:rPr lang="it-IT" sz="2400" b="1" dirty="0" err="1" smtClean="0">
                <a:solidFill>
                  <a:schemeClr val="tx2"/>
                </a:solidFill>
              </a:rPr>
              <a:t>but</a:t>
            </a:r>
            <a:r>
              <a:rPr lang="it-IT" sz="2400" b="1" dirty="0" smtClean="0">
                <a:solidFill>
                  <a:schemeClr val="tx2"/>
                </a:solidFill>
              </a:rPr>
              <a:t> </a:t>
            </a:r>
            <a:r>
              <a:rPr lang="it-IT" sz="2400" b="1" dirty="0" err="1" smtClean="0">
                <a:solidFill>
                  <a:schemeClr val="tx2"/>
                </a:solidFill>
              </a:rPr>
              <a:t>they</a:t>
            </a:r>
            <a:r>
              <a:rPr lang="it-IT" sz="2400" b="1" dirty="0" smtClean="0">
                <a:solidFill>
                  <a:schemeClr val="tx2"/>
                </a:solidFill>
              </a:rPr>
              <a:t> </a:t>
            </a:r>
            <a:r>
              <a:rPr lang="it-IT" sz="2400" b="1" dirty="0" err="1" smtClean="0">
                <a:solidFill>
                  <a:schemeClr val="tx2"/>
                </a:solidFill>
              </a:rPr>
              <a:t>still</a:t>
            </a:r>
            <a:r>
              <a:rPr lang="it-IT" sz="2400" b="1" dirty="0" smtClean="0">
                <a:solidFill>
                  <a:schemeClr val="tx2"/>
                </a:solidFill>
              </a:rPr>
              <a:t> </a:t>
            </a:r>
            <a:r>
              <a:rPr lang="it-IT" sz="2400" b="1" dirty="0" err="1" smtClean="0">
                <a:solidFill>
                  <a:schemeClr val="tx2"/>
                </a:solidFill>
              </a:rPr>
              <a:t>get</a:t>
            </a:r>
            <a:r>
              <a:rPr lang="it-IT" sz="2400" b="1" dirty="0" smtClean="0">
                <a:solidFill>
                  <a:schemeClr val="tx2"/>
                </a:solidFill>
              </a:rPr>
              <a:t> </a:t>
            </a:r>
            <a:r>
              <a:rPr lang="it-IT" sz="2400" b="1" dirty="0" err="1" smtClean="0">
                <a:solidFill>
                  <a:schemeClr val="tx2"/>
                </a:solidFill>
              </a:rPr>
              <a:t>bad</a:t>
            </a:r>
            <a:r>
              <a:rPr lang="it-IT" sz="2400" b="1" dirty="0" smtClean="0">
                <a:solidFill>
                  <a:schemeClr val="tx2"/>
                </a:solidFill>
              </a:rPr>
              <a:t> </a:t>
            </a:r>
            <a:r>
              <a:rPr lang="it-IT" sz="2400" b="1" dirty="0" err="1" smtClean="0">
                <a:solidFill>
                  <a:schemeClr val="tx2"/>
                </a:solidFill>
              </a:rPr>
              <a:t>marks</a:t>
            </a:r>
            <a:endParaRPr lang="it-IT" sz="2400" b="1" dirty="0">
              <a:solidFill>
                <a:schemeClr val="tx2"/>
              </a:solidFill>
            </a:endParaRPr>
          </a:p>
        </p:txBody>
      </p:sp>
      <p:sp>
        <p:nvSpPr>
          <p:cNvPr id="5" name="Fumetto 3 4"/>
          <p:cNvSpPr/>
          <p:nvPr/>
        </p:nvSpPr>
        <p:spPr>
          <a:xfrm>
            <a:off x="1907817" y="1419368"/>
            <a:ext cx="6351474" cy="33957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err="1" smtClean="0">
                <a:solidFill>
                  <a:schemeClr val="tx2"/>
                </a:solidFill>
              </a:rPr>
              <a:t>Recognition</a:t>
            </a:r>
            <a:r>
              <a:rPr lang="it-IT" sz="2400" b="1" dirty="0" smtClean="0">
                <a:solidFill>
                  <a:schemeClr val="tx2"/>
                </a:solidFill>
              </a:rPr>
              <a:t> of progress </a:t>
            </a:r>
            <a:r>
              <a:rPr lang="it-IT" sz="2400" b="1" dirty="0" err="1" smtClean="0">
                <a:solidFill>
                  <a:schemeClr val="tx2"/>
                </a:solidFill>
              </a:rPr>
              <a:t>is</a:t>
            </a:r>
            <a:r>
              <a:rPr lang="it-IT" sz="2400" b="1" dirty="0" smtClean="0">
                <a:solidFill>
                  <a:schemeClr val="tx2"/>
                </a:solidFill>
              </a:rPr>
              <a:t> </a:t>
            </a:r>
            <a:r>
              <a:rPr lang="it-IT" sz="2400" b="1" dirty="0" err="1" smtClean="0">
                <a:solidFill>
                  <a:schemeClr val="tx2"/>
                </a:solidFill>
              </a:rPr>
              <a:t>as</a:t>
            </a:r>
            <a:r>
              <a:rPr lang="it-IT" sz="2400" b="1" dirty="0" smtClean="0">
                <a:solidFill>
                  <a:schemeClr val="tx2"/>
                </a:solidFill>
              </a:rPr>
              <a:t> </a:t>
            </a:r>
            <a:r>
              <a:rPr lang="it-IT" sz="2400" b="1" dirty="0" err="1" smtClean="0">
                <a:solidFill>
                  <a:schemeClr val="tx2"/>
                </a:solidFill>
              </a:rPr>
              <a:t>important</a:t>
            </a:r>
            <a:r>
              <a:rPr lang="it-IT" sz="2400" b="1" dirty="0" smtClean="0">
                <a:solidFill>
                  <a:schemeClr val="tx2"/>
                </a:solidFill>
              </a:rPr>
              <a:t> </a:t>
            </a:r>
            <a:r>
              <a:rPr lang="it-IT" sz="2400" b="1" dirty="0" err="1" smtClean="0">
                <a:solidFill>
                  <a:schemeClr val="tx2"/>
                </a:solidFill>
              </a:rPr>
              <a:t>as</a:t>
            </a:r>
            <a:r>
              <a:rPr lang="it-IT" sz="2400" b="1" dirty="0" smtClean="0">
                <a:solidFill>
                  <a:schemeClr val="tx2"/>
                </a:solidFill>
              </a:rPr>
              <a:t> </a:t>
            </a:r>
            <a:r>
              <a:rPr lang="it-IT" sz="2400" b="1" dirty="0" err="1" smtClean="0">
                <a:solidFill>
                  <a:schemeClr val="tx2"/>
                </a:solidFill>
              </a:rPr>
              <a:t>achievement</a:t>
            </a:r>
            <a:endParaRPr lang="it-IT" sz="2400" b="1" dirty="0">
              <a:solidFill>
                <a:schemeClr val="tx2"/>
              </a:solidFill>
            </a:endParaRPr>
          </a:p>
        </p:txBody>
      </p:sp>
      <p:sp>
        <p:nvSpPr>
          <p:cNvPr id="6" name="Fumetto 3 5"/>
          <p:cNvSpPr/>
          <p:nvPr/>
        </p:nvSpPr>
        <p:spPr>
          <a:xfrm>
            <a:off x="1907817" y="2229846"/>
            <a:ext cx="6018662" cy="337820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err="1">
                <a:solidFill>
                  <a:schemeClr val="tx2"/>
                </a:solidFill>
              </a:rPr>
              <a:t>V</a:t>
            </a:r>
            <a:r>
              <a:rPr lang="it-IT" sz="2400" b="1" dirty="0" err="1" smtClean="0">
                <a:solidFill>
                  <a:schemeClr val="tx2"/>
                </a:solidFill>
              </a:rPr>
              <a:t>ary</a:t>
            </a:r>
            <a:r>
              <a:rPr lang="it-IT" sz="2400" b="1" dirty="0" smtClean="0">
                <a:solidFill>
                  <a:schemeClr val="tx2"/>
                </a:solidFill>
              </a:rPr>
              <a:t> </a:t>
            </a:r>
            <a:r>
              <a:rPr lang="it-IT" sz="2400" b="1" dirty="0" err="1" smtClean="0">
                <a:solidFill>
                  <a:schemeClr val="tx2"/>
                </a:solidFill>
              </a:rPr>
              <a:t>your</a:t>
            </a:r>
            <a:r>
              <a:rPr lang="it-IT" sz="2400" b="1" dirty="0" smtClean="0">
                <a:solidFill>
                  <a:schemeClr val="tx2"/>
                </a:solidFill>
              </a:rPr>
              <a:t> </a:t>
            </a:r>
            <a:r>
              <a:rPr lang="it-IT" sz="2400" b="1" dirty="0" err="1" smtClean="0">
                <a:solidFill>
                  <a:schemeClr val="tx2"/>
                </a:solidFill>
              </a:rPr>
              <a:t>approach</a:t>
            </a:r>
            <a:r>
              <a:rPr lang="it-IT" sz="2400" b="1" dirty="0" smtClean="0">
                <a:solidFill>
                  <a:schemeClr val="tx2"/>
                </a:solidFill>
              </a:rPr>
              <a:t> to </a:t>
            </a:r>
            <a:r>
              <a:rPr lang="it-IT" sz="2400" b="1" dirty="0" err="1" smtClean="0">
                <a:solidFill>
                  <a:schemeClr val="tx2"/>
                </a:solidFill>
              </a:rPr>
              <a:t>cater</a:t>
            </a:r>
            <a:r>
              <a:rPr lang="it-IT" sz="2400" b="1" dirty="0" smtClean="0">
                <a:solidFill>
                  <a:schemeClr val="tx2"/>
                </a:solidFill>
              </a:rPr>
              <a:t> for </a:t>
            </a:r>
            <a:r>
              <a:rPr lang="it-IT" sz="2400" b="1" dirty="0" err="1" smtClean="0">
                <a:solidFill>
                  <a:schemeClr val="tx2"/>
                </a:solidFill>
              </a:rPr>
              <a:t>different</a:t>
            </a:r>
            <a:r>
              <a:rPr lang="it-IT" sz="2400" b="1" dirty="0" smtClean="0">
                <a:solidFill>
                  <a:schemeClr val="tx2"/>
                </a:solidFill>
              </a:rPr>
              <a:t> </a:t>
            </a:r>
            <a:r>
              <a:rPr lang="it-IT" sz="2400" b="1" dirty="0" err="1" smtClean="0">
                <a:solidFill>
                  <a:schemeClr val="tx2"/>
                </a:solidFill>
              </a:rPr>
              <a:t>learning</a:t>
            </a:r>
            <a:r>
              <a:rPr lang="it-IT" sz="2400" b="1" dirty="0" smtClean="0">
                <a:solidFill>
                  <a:schemeClr val="tx2"/>
                </a:solidFill>
              </a:rPr>
              <a:t> </a:t>
            </a:r>
            <a:r>
              <a:rPr lang="it-IT" sz="2400" b="1" dirty="0" err="1" smtClean="0">
                <a:solidFill>
                  <a:schemeClr val="tx2"/>
                </a:solidFill>
              </a:rPr>
              <a:t>styles</a:t>
            </a:r>
            <a:endParaRPr lang="it-IT" sz="2400" b="1" dirty="0">
              <a:solidFill>
                <a:schemeClr val="tx2"/>
              </a:solidFill>
            </a:endParaRPr>
          </a:p>
        </p:txBody>
      </p:sp>
      <p:sp>
        <p:nvSpPr>
          <p:cNvPr id="7" name="Fumetto 3 6"/>
          <p:cNvSpPr/>
          <p:nvPr/>
        </p:nvSpPr>
        <p:spPr>
          <a:xfrm>
            <a:off x="1575005" y="2954995"/>
            <a:ext cx="6018662" cy="3173171"/>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400" b="1" dirty="0" smtClean="0">
                <a:solidFill>
                  <a:schemeClr val="tx2"/>
                </a:solidFill>
              </a:rPr>
              <a:t>People </a:t>
            </a:r>
            <a:r>
              <a:rPr lang="it-IT" sz="4400" b="1" dirty="0" err="1" smtClean="0">
                <a:solidFill>
                  <a:schemeClr val="tx2"/>
                </a:solidFill>
              </a:rPr>
              <a:t>learn</a:t>
            </a:r>
            <a:r>
              <a:rPr lang="it-IT" sz="4400" b="1" dirty="0" smtClean="0">
                <a:solidFill>
                  <a:schemeClr val="tx2"/>
                </a:solidFill>
              </a:rPr>
              <a:t> in </a:t>
            </a:r>
            <a:r>
              <a:rPr lang="it-IT" sz="4400" b="1" dirty="0" err="1" smtClean="0">
                <a:solidFill>
                  <a:schemeClr val="tx2"/>
                </a:solidFill>
              </a:rPr>
              <a:t>different</a:t>
            </a:r>
            <a:r>
              <a:rPr lang="it-IT" sz="4400" b="1" dirty="0" smtClean="0">
                <a:solidFill>
                  <a:schemeClr val="tx2"/>
                </a:solidFill>
              </a:rPr>
              <a:t> ways</a:t>
            </a:r>
            <a:endParaRPr lang="it-IT" sz="4400" b="1" dirty="0">
              <a:solidFill>
                <a:schemeClr val="tx2"/>
              </a:solidFill>
            </a:endParaRPr>
          </a:p>
        </p:txBody>
      </p:sp>
    </p:spTree>
    <p:extLst>
      <p:ext uri="{BB962C8B-B14F-4D97-AF65-F5344CB8AC3E}">
        <p14:creationId xmlns:p14="http://schemas.microsoft.com/office/powerpoint/2010/main" val="144076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pic>
        <p:nvPicPr>
          <p:cNvPr id="3" name="Picture 2" descr="Image result for multi sensory approach in langu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145" y="723331"/>
            <a:ext cx="6886670" cy="5657779"/>
          </a:xfrm>
          <a:prstGeom prst="rect">
            <a:avLst/>
          </a:prstGeom>
          <a:noFill/>
          <a:extLst>
            <a:ext uri="{909E8E84-426E-40DD-AFC4-6F175D3DCCD1}">
              <a14:hiddenFill xmlns:a14="http://schemas.microsoft.com/office/drawing/2010/main">
                <a:solidFill>
                  <a:srgbClr val="FFFFFF"/>
                </a:solidFill>
              </a14:hiddenFill>
            </a:ext>
          </a:extLst>
        </p:spPr>
      </p:pic>
      <p:sp>
        <p:nvSpPr>
          <p:cNvPr id="5" name="Fumetto 4 4"/>
          <p:cNvSpPr/>
          <p:nvPr/>
        </p:nvSpPr>
        <p:spPr>
          <a:xfrm>
            <a:off x="-126231" y="1381056"/>
            <a:ext cx="5112461" cy="4678549"/>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err="1" smtClean="0">
                <a:ln w="0"/>
                <a:solidFill>
                  <a:schemeClr val="tx1"/>
                </a:solidFill>
                <a:effectLst>
                  <a:outerShdw blurRad="38100" dist="19050" dir="2700000" algn="tl" rotWithShape="0">
                    <a:schemeClr val="dk1">
                      <a:alpha val="40000"/>
                    </a:schemeClr>
                  </a:outerShdw>
                </a:effectLst>
              </a:rPr>
              <a:t>Think</a:t>
            </a:r>
            <a:r>
              <a:rPr lang="it-IT" sz="2400" dirty="0" smtClean="0">
                <a:ln w="0"/>
                <a:solidFill>
                  <a:schemeClr val="tx1"/>
                </a:solidFill>
                <a:effectLst>
                  <a:outerShdw blurRad="38100" dist="19050" dir="2700000" algn="tl" rotWithShape="0">
                    <a:schemeClr val="dk1">
                      <a:alpha val="40000"/>
                    </a:schemeClr>
                  </a:outerShdw>
                </a:effectLst>
              </a:rPr>
              <a:t> </a:t>
            </a:r>
            <a:r>
              <a:rPr lang="it-IT" sz="2400" dirty="0" err="1" smtClean="0">
                <a:ln w="0"/>
                <a:solidFill>
                  <a:schemeClr val="tx1"/>
                </a:solidFill>
                <a:effectLst>
                  <a:outerShdw blurRad="38100" dist="19050" dir="2700000" algn="tl" rotWithShape="0">
                    <a:schemeClr val="dk1">
                      <a:alpha val="40000"/>
                    </a:schemeClr>
                  </a:outerShdw>
                </a:effectLst>
              </a:rPr>
              <a:t>about</a:t>
            </a:r>
            <a:r>
              <a:rPr lang="it-IT" sz="2400" dirty="0" smtClean="0">
                <a:ln w="0"/>
                <a:solidFill>
                  <a:schemeClr val="tx1"/>
                </a:solidFill>
                <a:effectLst>
                  <a:outerShdw blurRad="38100" dist="19050" dir="2700000" algn="tl" rotWithShape="0">
                    <a:schemeClr val="dk1">
                      <a:alpha val="40000"/>
                    </a:schemeClr>
                  </a:outerShdw>
                </a:effectLst>
              </a:rPr>
              <a:t> </a:t>
            </a:r>
            <a:r>
              <a:rPr lang="it-IT" sz="2400" dirty="0" err="1" smtClean="0">
                <a:ln w="0"/>
                <a:solidFill>
                  <a:schemeClr val="tx1"/>
                </a:solidFill>
                <a:effectLst>
                  <a:outerShdw blurRad="38100" dist="19050" dir="2700000" algn="tl" rotWithShape="0">
                    <a:schemeClr val="dk1">
                      <a:alpha val="40000"/>
                    </a:schemeClr>
                  </a:outerShdw>
                </a:effectLst>
              </a:rPr>
              <a:t>learning</a:t>
            </a:r>
            <a:r>
              <a:rPr lang="it-IT" sz="2400" dirty="0" smtClean="0">
                <a:ln w="0"/>
                <a:solidFill>
                  <a:schemeClr val="tx1"/>
                </a:solidFill>
                <a:effectLst>
                  <a:outerShdw blurRad="38100" dist="19050" dir="2700000" algn="tl" rotWithShape="0">
                    <a:schemeClr val="dk1">
                      <a:alpha val="40000"/>
                    </a:schemeClr>
                  </a:outerShdw>
                </a:effectLst>
              </a:rPr>
              <a:t> </a:t>
            </a:r>
            <a:r>
              <a:rPr lang="it-IT" sz="2400" dirty="0" err="1" smtClean="0">
                <a:ln w="0"/>
                <a:solidFill>
                  <a:schemeClr val="tx1"/>
                </a:solidFill>
                <a:effectLst>
                  <a:outerShdw blurRad="38100" dist="19050" dir="2700000" algn="tl" rotWithShape="0">
                    <a:schemeClr val="dk1">
                      <a:alpha val="40000"/>
                    </a:schemeClr>
                  </a:outerShdw>
                </a:effectLst>
              </a:rPr>
              <a:t>styles</a:t>
            </a:r>
            <a:r>
              <a:rPr lang="it-IT" sz="2400" dirty="0" smtClean="0">
                <a:ln w="0"/>
                <a:solidFill>
                  <a:schemeClr val="tx1"/>
                </a:solidFill>
                <a:effectLst>
                  <a:outerShdw blurRad="38100" dist="19050" dir="2700000" algn="tl" rotWithShape="0">
                    <a:schemeClr val="dk1">
                      <a:alpha val="40000"/>
                    </a:schemeClr>
                  </a:outerShdw>
                </a:effectLst>
              </a:rPr>
              <a:t>- are </a:t>
            </a:r>
            <a:r>
              <a:rPr lang="it-IT" sz="2400" dirty="0" err="1" smtClean="0">
                <a:ln w="0"/>
                <a:solidFill>
                  <a:schemeClr val="tx1"/>
                </a:solidFill>
                <a:effectLst>
                  <a:outerShdw blurRad="38100" dist="19050" dir="2700000" algn="tl" rotWithShape="0">
                    <a:schemeClr val="dk1">
                      <a:alpha val="40000"/>
                    </a:schemeClr>
                  </a:outerShdw>
                </a:effectLst>
              </a:rPr>
              <a:t>you</a:t>
            </a:r>
            <a:r>
              <a:rPr lang="it-IT" sz="2400" dirty="0" smtClean="0">
                <a:ln w="0"/>
                <a:solidFill>
                  <a:schemeClr val="tx1"/>
                </a:solidFill>
                <a:effectLst>
                  <a:outerShdw blurRad="38100" dist="19050" dir="2700000" algn="tl" rotWithShape="0">
                    <a:schemeClr val="dk1">
                      <a:alpha val="40000"/>
                    </a:schemeClr>
                  </a:outerShdw>
                </a:effectLst>
              </a:rPr>
              <a:t> </a:t>
            </a:r>
            <a:r>
              <a:rPr lang="it-IT" sz="2400" dirty="0" err="1" smtClean="0">
                <a:ln w="0"/>
                <a:solidFill>
                  <a:schemeClr val="tx1"/>
                </a:solidFill>
                <a:effectLst>
                  <a:outerShdw blurRad="38100" dist="19050" dir="2700000" algn="tl" rotWithShape="0">
                    <a:schemeClr val="dk1">
                      <a:alpha val="40000"/>
                    </a:schemeClr>
                  </a:outerShdw>
                </a:effectLst>
              </a:rPr>
              <a:t>supporting</a:t>
            </a:r>
            <a:r>
              <a:rPr lang="it-IT" sz="2400" dirty="0" smtClean="0">
                <a:ln w="0"/>
                <a:solidFill>
                  <a:schemeClr val="tx1"/>
                </a:solidFill>
                <a:effectLst>
                  <a:outerShdw blurRad="38100" dist="19050" dir="2700000" algn="tl" rotWithShape="0">
                    <a:schemeClr val="dk1">
                      <a:alpha val="40000"/>
                    </a:schemeClr>
                  </a:outerShdw>
                </a:effectLst>
              </a:rPr>
              <a:t> the </a:t>
            </a:r>
            <a:r>
              <a:rPr lang="it-IT" sz="2400" dirty="0" err="1" smtClean="0">
                <a:ln w="0"/>
                <a:solidFill>
                  <a:schemeClr val="tx1"/>
                </a:solidFill>
                <a:effectLst>
                  <a:outerShdw blurRad="38100" dist="19050" dir="2700000" algn="tl" rotWithShape="0">
                    <a:schemeClr val="dk1">
                      <a:alpha val="40000"/>
                    </a:schemeClr>
                  </a:outerShdw>
                </a:effectLst>
              </a:rPr>
              <a:t>learner’s</a:t>
            </a:r>
            <a:r>
              <a:rPr lang="it-IT" sz="2400" dirty="0" smtClean="0">
                <a:ln w="0"/>
                <a:solidFill>
                  <a:schemeClr val="tx1"/>
                </a:solidFill>
                <a:effectLst>
                  <a:outerShdw blurRad="38100" dist="19050" dir="2700000" algn="tl" rotWithShape="0">
                    <a:schemeClr val="dk1">
                      <a:alpha val="40000"/>
                    </a:schemeClr>
                  </a:outerShdw>
                </a:effectLst>
              </a:rPr>
              <a:t> </a:t>
            </a:r>
            <a:r>
              <a:rPr lang="it-IT" sz="2400" dirty="0" err="1" smtClean="0">
                <a:ln w="0"/>
                <a:solidFill>
                  <a:schemeClr val="tx1"/>
                </a:solidFill>
                <a:effectLst>
                  <a:outerShdw blurRad="38100" dist="19050" dir="2700000" algn="tl" rotWithShape="0">
                    <a:schemeClr val="dk1">
                      <a:alpha val="40000"/>
                    </a:schemeClr>
                  </a:outerShdw>
                </a:effectLst>
              </a:rPr>
              <a:t>strengths</a:t>
            </a:r>
            <a:r>
              <a:rPr lang="it-IT" sz="2400" dirty="0" smtClean="0">
                <a:ln w="0"/>
                <a:solidFill>
                  <a:schemeClr val="tx1"/>
                </a:solidFill>
                <a:effectLst>
                  <a:outerShdw blurRad="38100" dist="19050" dir="2700000" algn="tl" rotWithShape="0">
                    <a:schemeClr val="dk1">
                      <a:alpha val="40000"/>
                    </a:schemeClr>
                  </a:outerShdw>
                </a:effectLst>
              </a:rPr>
              <a:t>? </a:t>
            </a:r>
          </a:p>
          <a:p>
            <a:pPr algn="ctr"/>
            <a:endParaRPr lang="it-IT" sz="24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17031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Shape 736"/>
          <p:cNvSpPr txBox="1">
            <a:spLocks noGrp="1"/>
          </p:cNvSpPr>
          <p:nvPr>
            <p:ph type="sldNum" idx="12"/>
          </p:nvPr>
        </p:nvSpPr>
        <p:spPr>
          <a:xfrm>
            <a:off x="8497764" y="6489578"/>
            <a:ext cx="433137" cy="125533"/>
          </a:xfrm>
          <a:prstGeom prst="rect">
            <a:avLst/>
          </a:prstGeom>
          <a:noFill/>
          <a:ln>
            <a:noFill/>
          </a:ln>
        </p:spPr>
        <p:txBody>
          <a:bodyPr lIns="0" tIns="0" rIns="0" bIns="0" anchor="ctr" anchorCtr="0">
            <a:noAutofit/>
          </a:bodyPr>
          <a:lstStyle/>
          <a:p>
            <a:pPr marL="0" marR="0" lvl="0" indent="0" algn="l" rtl="0">
              <a:spcBef>
                <a:spcPts val="0"/>
              </a:spcBef>
              <a:buSzPct val="25000"/>
              <a:buNone/>
            </a:pPr>
            <a:fld id="{00000000-1234-1234-1234-123412341234}" type="slidenum">
              <a:rPr lang="en-GB" sz="800" b="1">
                <a:solidFill>
                  <a:schemeClr val="lt2"/>
                </a:solidFill>
                <a:latin typeface="Arial"/>
                <a:ea typeface="Arial"/>
                <a:cs typeface="Arial"/>
                <a:sym typeface="Arial"/>
              </a:rPr>
              <a:t>16</a:t>
            </a:fld>
            <a:endParaRPr lang="en-GB" sz="800" b="1">
              <a:solidFill>
                <a:schemeClr val="lt2"/>
              </a:solidFill>
              <a:latin typeface="Arial"/>
              <a:ea typeface="Arial"/>
              <a:cs typeface="Arial"/>
              <a:sym typeface="Arial"/>
            </a:endParaRPr>
          </a:p>
        </p:txBody>
      </p:sp>
      <p:sp>
        <p:nvSpPr>
          <p:cNvPr id="5" name="Shape 328"/>
          <p:cNvSpPr txBox="1">
            <a:spLocks/>
          </p:cNvSpPr>
          <p:nvPr/>
        </p:nvSpPr>
        <p:spPr>
          <a:xfrm>
            <a:off x="306733" y="254747"/>
            <a:ext cx="8345947" cy="654601"/>
          </a:xfrm>
          <a:prstGeom prst="rect">
            <a:avLst/>
          </a:prstGeom>
          <a:noFill/>
          <a:ln>
            <a:noFill/>
          </a:ln>
        </p:spPr>
        <p:txBody>
          <a:bodyPr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nSpc>
                <a:spcPct val="117647"/>
              </a:lnSpc>
              <a:buClr>
                <a:schemeClr val="dk2"/>
              </a:buClr>
              <a:buSzPct val="25000"/>
              <a:buFont typeface="Times New Roman"/>
              <a:buNone/>
            </a:pPr>
            <a:r>
              <a:rPr lang="en-GB" sz="3400" b="1" dirty="0" smtClean="0">
                <a:solidFill>
                  <a:schemeClr val="dk2"/>
                </a:solidFill>
                <a:latin typeface="Times New Roman"/>
                <a:ea typeface="Times New Roman"/>
                <a:cs typeface="Times New Roman"/>
                <a:sym typeface="Times New Roman"/>
              </a:rPr>
              <a:t>Who benefits from multisensory learning?</a:t>
            </a:r>
          </a:p>
          <a:p>
            <a:pPr>
              <a:lnSpc>
                <a:spcPct val="117647"/>
              </a:lnSpc>
              <a:buClr>
                <a:schemeClr val="dk2"/>
              </a:buClr>
              <a:buSzPct val="25000"/>
              <a:buFont typeface="Times New Roman"/>
              <a:buNone/>
            </a:pPr>
            <a:r>
              <a:rPr lang="en-GB" sz="3400" b="1" dirty="0" smtClean="0">
                <a:solidFill>
                  <a:srgbClr val="FF0000"/>
                </a:solidFill>
                <a:latin typeface="Times New Roman"/>
                <a:ea typeface="Times New Roman"/>
                <a:cs typeface="Times New Roman"/>
                <a:sym typeface="Times New Roman"/>
              </a:rPr>
              <a:t>Everyone! </a:t>
            </a:r>
            <a:endParaRPr lang="en-GB" sz="3400" b="1" dirty="0">
              <a:solidFill>
                <a:srgbClr val="FF0000"/>
              </a:solidFill>
              <a:latin typeface="Times New Roman"/>
              <a:ea typeface="Times New Roman"/>
              <a:cs typeface="Times New Roman"/>
              <a:sym typeface="Times New Roman"/>
            </a:endParaRPr>
          </a:p>
        </p:txBody>
      </p:sp>
      <p:grpSp>
        <p:nvGrpSpPr>
          <p:cNvPr id="7" name="Gruppo 6"/>
          <p:cNvGrpSpPr>
            <a:grpSpLocks/>
          </p:cNvGrpSpPr>
          <p:nvPr/>
        </p:nvGrpSpPr>
        <p:grpSpPr bwMode="auto">
          <a:xfrm>
            <a:off x="306734" y="1705264"/>
            <a:ext cx="8191030" cy="779462"/>
            <a:chOff x="567736" y="1914534"/>
            <a:chExt cx="7709142" cy="779120"/>
          </a:xfrm>
        </p:grpSpPr>
        <p:grpSp>
          <p:nvGrpSpPr>
            <p:cNvPr id="8" name="Gruppo 31"/>
            <p:cNvGrpSpPr>
              <a:grpSpLocks/>
            </p:cNvGrpSpPr>
            <p:nvPr/>
          </p:nvGrpSpPr>
          <p:grpSpPr bwMode="auto">
            <a:xfrm>
              <a:off x="567736" y="1914534"/>
              <a:ext cx="7709142" cy="779120"/>
              <a:chOff x="249239" y="1030953"/>
              <a:chExt cx="7709142" cy="779120"/>
            </a:xfrm>
          </p:grpSpPr>
          <p:sp>
            <p:nvSpPr>
              <p:cNvPr id="10" name="Pentagono 3"/>
              <p:cNvSpPr/>
              <p:nvPr/>
            </p:nvSpPr>
            <p:spPr>
              <a:xfrm rot="10800000">
                <a:off x="766946" y="1030953"/>
                <a:ext cx="7191435" cy="779120"/>
              </a:xfrm>
              <a:custGeom>
                <a:avLst/>
                <a:gdLst>
                  <a:gd name="connsiteX0" fmla="*/ 0 w 1910993"/>
                  <a:gd name="connsiteY0" fmla="*/ 0 h 770562"/>
                  <a:gd name="connsiteX1" fmla="*/ 1525712 w 1910993"/>
                  <a:gd name="connsiteY1" fmla="*/ 0 h 770562"/>
                  <a:gd name="connsiteX2" fmla="*/ 1910993 w 1910993"/>
                  <a:gd name="connsiteY2" fmla="*/ 385281 h 770562"/>
                  <a:gd name="connsiteX3" fmla="*/ 1525712 w 1910993"/>
                  <a:gd name="connsiteY3" fmla="*/ 770562 h 770562"/>
                  <a:gd name="connsiteX4" fmla="*/ 0 w 1910993"/>
                  <a:gd name="connsiteY4" fmla="*/ 770562 h 770562"/>
                  <a:gd name="connsiteX5" fmla="*/ 0 w 1910993"/>
                  <a:gd name="connsiteY5" fmla="*/ 0 h 770562"/>
                  <a:gd name="connsiteX0" fmla="*/ 0 w 1525712"/>
                  <a:gd name="connsiteY0" fmla="*/ 0 h 770562"/>
                  <a:gd name="connsiteX1" fmla="*/ 1525712 w 1525712"/>
                  <a:gd name="connsiteY1" fmla="*/ 0 h 770562"/>
                  <a:gd name="connsiteX2" fmla="*/ 1119883 w 1525712"/>
                  <a:gd name="connsiteY2" fmla="*/ 385281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399919 w 1525712"/>
                  <a:gd name="connsiteY2" fmla="*/ 375007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41577 w 1525712"/>
                  <a:gd name="connsiteY2" fmla="*/ 405830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85282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95556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10274 h 780836"/>
                  <a:gd name="connsiteX1" fmla="*/ 1521083 w 1525712"/>
                  <a:gd name="connsiteY1" fmla="*/ 0 h 780836"/>
                  <a:gd name="connsiteX2" fmla="*/ 1432320 w 1525712"/>
                  <a:gd name="connsiteY2" fmla="*/ 405830 h 780836"/>
                  <a:gd name="connsiteX3" fmla="*/ 1525712 w 1525712"/>
                  <a:gd name="connsiteY3" fmla="*/ 780836 h 780836"/>
                  <a:gd name="connsiteX4" fmla="*/ 0 w 1525712"/>
                  <a:gd name="connsiteY4" fmla="*/ 780836 h 780836"/>
                  <a:gd name="connsiteX5" fmla="*/ 0 w 1525712"/>
                  <a:gd name="connsiteY5" fmla="*/ 10274 h 780836"/>
                  <a:gd name="connsiteX0" fmla="*/ 0 w 1521083"/>
                  <a:gd name="connsiteY0" fmla="*/ 10274 h 780836"/>
                  <a:gd name="connsiteX1" fmla="*/ 1521083 w 1521083"/>
                  <a:gd name="connsiteY1" fmla="*/ 0 h 780836"/>
                  <a:gd name="connsiteX2" fmla="*/ 1432320 w 1521083"/>
                  <a:gd name="connsiteY2" fmla="*/ 405830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52111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46174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34300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2426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0447 w 1521083"/>
                  <a:gd name="connsiteY2" fmla="*/ 364734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20548 h 791110"/>
                  <a:gd name="connsiteX1" fmla="*/ 1499313 w 1521083"/>
                  <a:gd name="connsiteY1" fmla="*/ 0 h 791110"/>
                  <a:gd name="connsiteX2" fmla="*/ 1420447 w 1521083"/>
                  <a:gd name="connsiteY2" fmla="*/ 375008 h 791110"/>
                  <a:gd name="connsiteX3" fmla="*/ 1521083 w 1521083"/>
                  <a:gd name="connsiteY3" fmla="*/ 791110 h 791110"/>
                  <a:gd name="connsiteX4" fmla="*/ 0 w 1521083"/>
                  <a:gd name="connsiteY4" fmla="*/ 791110 h 791110"/>
                  <a:gd name="connsiteX5" fmla="*/ 0 w 1521083"/>
                  <a:gd name="connsiteY5" fmla="*/ 20548 h 791110"/>
                  <a:gd name="connsiteX0" fmla="*/ 0 w 1505251"/>
                  <a:gd name="connsiteY0" fmla="*/ 20548 h 791110"/>
                  <a:gd name="connsiteX1" fmla="*/ 1499313 w 1505251"/>
                  <a:gd name="connsiteY1" fmla="*/ 0 h 791110"/>
                  <a:gd name="connsiteX2" fmla="*/ 1420447 w 1505251"/>
                  <a:gd name="connsiteY2" fmla="*/ 375008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4405 w 1505251"/>
                  <a:gd name="connsiteY2" fmla="*/ 395556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6384 w 1505251"/>
                  <a:gd name="connsiteY2" fmla="*/ 385282 h 791110"/>
                  <a:gd name="connsiteX3" fmla="*/ 1505251 w 1505251"/>
                  <a:gd name="connsiteY3" fmla="*/ 791110 h 791110"/>
                  <a:gd name="connsiteX4" fmla="*/ 0 w 1505251"/>
                  <a:gd name="connsiteY4" fmla="*/ 791110 h 791110"/>
                  <a:gd name="connsiteX5" fmla="*/ 0 w 1505251"/>
                  <a:gd name="connsiteY5" fmla="*/ 20548 h 79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251" h="791110">
                    <a:moveTo>
                      <a:pt x="0" y="20548"/>
                    </a:moveTo>
                    <a:lnTo>
                      <a:pt x="1499313" y="0"/>
                    </a:lnTo>
                    <a:lnTo>
                      <a:pt x="1426384" y="385282"/>
                    </a:lnTo>
                    <a:lnTo>
                      <a:pt x="1505251" y="791110"/>
                    </a:lnTo>
                    <a:lnTo>
                      <a:pt x="0" y="791110"/>
                    </a:lnTo>
                    <a:lnTo>
                      <a:pt x="0" y="20548"/>
                    </a:lnTo>
                    <a:close/>
                  </a:path>
                </a:pathLst>
              </a:custGeom>
              <a:solidFill>
                <a:srgbClr val="D4EAE4"/>
              </a:solidFill>
              <a:ln w="9525" cap="flat" cmpd="sng" algn="ctr">
                <a:noFill/>
                <a:prstDash val="solid"/>
              </a:ln>
              <a:effectLst/>
            </p:spPr>
            <p:txBody>
              <a:bodyPr anchor="ctr"/>
              <a:lstStyle/>
              <a:p>
                <a:pPr algn="ctr" eaLnBrk="1" fontAlgn="auto" hangingPunct="1">
                  <a:spcBef>
                    <a:spcPts val="0"/>
                  </a:spcBef>
                  <a:spcAft>
                    <a:spcPts val="0"/>
                  </a:spcAft>
                  <a:defRPr/>
                </a:pPr>
                <a:endParaRPr lang="it-IT" kern="0">
                  <a:solidFill>
                    <a:srgbClr val="FFFFFF"/>
                  </a:solidFill>
                  <a:latin typeface="Arial"/>
                  <a:cs typeface="+mn-cs"/>
                </a:endParaRPr>
              </a:p>
            </p:txBody>
          </p:sp>
          <p:sp>
            <p:nvSpPr>
              <p:cNvPr id="11" name="Pentagono 10"/>
              <p:cNvSpPr/>
              <p:nvPr/>
            </p:nvSpPr>
            <p:spPr>
              <a:xfrm>
                <a:off x="249239" y="1037300"/>
                <a:ext cx="1035414" cy="771186"/>
              </a:xfrm>
              <a:prstGeom prst="homePlate">
                <a:avLst/>
              </a:prstGeom>
              <a:solidFill>
                <a:srgbClr val="007FA3"/>
              </a:solidFill>
              <a:ln w="38100" cap="flat" cmpd="sng" algn="ctr">
                <a:solidFill>
                  <a:srgbClr val="FFFFFF"/>
                </a:solidFill>
                <a:prstDash val="solid"/>
              </a:ln>
              <a:effectLst/>
            </p:spPr>
            <p:txBody>
              <a:bodyPr anchor="ctr"/>
              <a:lstStyle/>
              <a:p>
                <a:pPr algn="ctr" eaLnBrk="1" fontAlgn="auto" hangingPunct="1">
                  <a:spcBef>
                    <a:spcPts val="0"/>
                  </a:spcBef>
                  <a:spcAft>
                    <a:spcPts val="0"/>
                  </a:spcAft>
                  <a:defRPr/>
                </a:pPr>
                <a:r>
                  <a:rPr lang="it-IT" sz="4000" kern="0" dirty="0">
                    <a:solidFill>
                      <a:srgbClr val="FFFFFF"/>
                    </a:solidFill>
                    <a:latin typeface="Arial"/>
                    <a:cs typeface="+mn-cs"/>
                  </a:rPr>
                  <a:t>1</a:t>
                </a:r>
              </a:p>
            </p:txBody>
          </p:sp>
        </p:grpSp>
        <p:sp>
          <p:nvSpPr>
            <p:cNvPr id="9" name="CasellaDiTesto 7"/>
            <p:cNvSpPr txBox="1">
              <a:spLocks noChangeArrowheads="1"/>
            </p:cNvSpPr>
            <p:nvPr/>
          </p:nvSpPr>
          <p:spPr bwMode="auto">
            <a:xfrm>
              <a:off x="1603150" y="2063348"/>
              <a:ext cx="6673728" cy="52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n-US" altLang="it-IT" sz="2800" b="1" dirty="0" smtClean="0">
                  <a:solidFill>
                    <a:schemeClr val="tx2"/>
                  </a:solidFill>
                </a:rPr>
                <a:t>We learn with our whole body</a:t>
              </a:r>
              <a:endParaRPr lang="en-US" altLang="it-IT" sz="2800" b="1" dirty="0">
                <a:solidFill>
                  <a:schemeClr val="tx2"/>
                </a:solidFill>
              </a:endParaRPr>
            </a:p>
          </p:txBody>
        </p:sp>
      </p:grpSp>
      <p:grpSp>
        <p:nvGrpSpPr>
          <p:cNvPr id="12" name="Gruppo 11"/>
          <p:cNvGrpSpPr>
            <a:grpSpLocks/>
          </p:cNvGrpSpPr>
          <p:nvPr/>
        </p:nvGrpSpPr>
        <p:grpSpPr bwMode="auto">
          <a:xfrm>
            <a:off x="306734" y="2685396"/>
            <a:ext cx="8345947" cy="782639"/>
            <a:chOff x="567735" y="3078824"/>
            <a:chExt cx="7876617" cy="782554"/>
          </a:xfrm>
        </p:grpSpPr>
        <p:grpSp>
          <p:nvGrpSpPr>
            <p:cNvPr id="13" name="Gruppo 36"/>
            <p:cNvGrpSpPr>
              <a:grpSpLocks/>
            </p:cNvGrpSpPr>
            <p:nvPr/>
          </p:nvGrpSpPr>
          <p:grpSpPr bwMode="auto">
            <a:xfrm>
              <a:off x="567735" y="3078824"/>
              <a:ext cx="7709145" cy="782554"/>
              <a:chOff x="249238" y="2195243"/>
              <a:chExt cx="7709145" cy="782554"/>
            </a:xfrm>
          </p:grpSpPr>
          <p:sp>
            <p:nvSpPr>
              <p:cNvPr id="15" name="Pentagono 3"/>
              <p:cNvSpPr/>
              <p:nvPr/>
            </p:nvSpPr>
            <p:spPr>
              <a:xfrm rot="10800000">
                <a:off x="766944" y="2195243"/>
                <a:ext cx="7191439" cy="779378"/>
              </a:xfrm>
              <a:custGeom>
                <a:avLst/>
                <a:gdLst>
                  <a:gd name="connsiteX0" fmla="*/ 0 w 1910993"/>
                  <a:gd name="connsiteY0" fmla="*/ 0 h 770562"/>
                  <a:gd name="connsiteX1" fmla="*/ 1525712 w 1910993"/>
                  <a:gd name="connsiteY1" fmla="*/ 0 h 770562"/>
                  <a:gd name="connsiteX2" fmla="*/ 1910993 w 1910993"/>
                  <a:gd name="connsiteY2" fmla="*/ 385281 h 770562"/>
                  <a:gd name="connsiteX3" fmla="*/ 1525712 w 1910993"/>
                  <a:gd name="connsiteY3" fmla="*/ 770562 h 770562"/>
                  <a:gd name="connsiteX4" fmla="*/ 0 w 1910993"/>
                  <a:gd name="connsiteY4" fmla="*/ 770562 h 770562"/>
                  <a:gd name="connsiteX5" fmla="*/ 0 w 1910993"/>
                  <a:gd name="connsiteY5" fmla="*/ 0 h 770562"/>
                  <a:gd name="connsiteX0" fmla="*/ 0 w 1525712"/>
                  <a:gd name="connsiteY0" fmla="*/ 0 h 770562"/>
                  <a:gd name="connsiteX1" fmla="*/ 1525712 w 1525712"/>
                  <a:gd name="connsiteY1" fmla="*/ 0 h 770562"/>
                  <a:gd name="connsiteX2" fmla="*/ 1119883 w 1525712"/>
                  <a:gd name="connsiteY2" fmla="*/ 385281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399919 w 1525712"/>
                  <a:gd name="connsiteY2" fmla="*/ 375007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41577 w 1525712"/>
                  <a:gd name="connsiteY2" fmla="*/ 405830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85282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95556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10274 h 780836"/>
                  <a:gd name="connsiteX1" fmla="*/ 1521083 w 1525712"/>
                  <a:gd name="connsiteY1" fmla="*/ 0 h 780836"/>
                  <a:gd name="connsiteX2" fmla="*/ 1432320 w 1525712"/>
                  <a:gd name="connsiteY2" fmla="*/ 405830 h 780836"/>
                  <a:gd name="connsiteX3" fmla="*/ 1525712 w 1525712"/>
                  <a:gd name="connsiteY3" fmla="*/ 780836 h 780836"/>
                  <a:gd name="connsiteX4" fmla="*/ 0 w 1525712"/>
                  <a:gd name="connsiteY4" fmla="*/ 780836 h 780836"/>
                  <a:gd name="connsiteX5" fmla="*/ 0 w 1525712"/>
                  <a:gd name="connsiteY5" fmla="*/ 10274 h 780836"/>
                  <a:gd name="connsiteX0" fmla="*/ 0 w 1521083"/>
                  <a:gd name="connsiteY0" fmla="*/ 10274 h 780836"/>
                  <a:gd name="connsiteX1" fmla="*/ 1521083 w 1521083"/>
                  <a:gd name="connsiteY1" fmla="*/ 0 h 780836"/>
                  <a:gd name="connsiteX2" fmla="*/ 1432320 w 1521083"/>
                  <a:gd name="connsiteY2" fmla="*/ 405830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52111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46174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34300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2426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0447 w 1521083"/>
                  <a:gd name="connsiteY2" fmla="*/ 364734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20548 h 791110"/>
                  <a:gd name="connsiteX1" fmla="*/ 1499313 w 1521083"/>
                  <a:gd name="connsiteY1" fmla="*/ 0 h 791110"/>
                  <a:gd name="connsiteX2" fmla="*/ 1420447 w 1521083"/>
                  <a:gd name="connsiteY2" fmla="*/ 375008 h 791110"/>
                  <a:gd name="connsiteX3" fmla="*/ 1521083 w 1521083"/>
                  <a:gd name="connsiteY3" fmla="*/ 791110 h 791110"/>
                  <a:gd name="connsiteX4" fmla="*/ 0 w 1521083"/>
                  <a:gd name="connsiteY4" fmla="*/ 791110 h 791110"/>
                  <a:gd name="connsiteX5" fmla="*/ 0 w 1521083"/>
                  <a:gd name="connsiteY5" fmla="*/ 20548 h 791110"/>
                  <a:gd name="connsiteX0" fmla="*/ 0 w 1505251"/>
                  <a:gd name="connsiteY0" fmla="*/ 20548 h 791110"/>
                  <a:gd name="connsiteX1" fmla="*/ 1499313 w 1505251"/>
                  <a:gd name="connsiteY1" fmla="*/ 0 h 791110"/>
                  <a:gd name="connsiteX2" fmla="*/ 1420447 w 1505251"/>
                  <a:gd name="connsiteY2" fmla="*/ 375008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4405 w 1505251"/>
                  <a:gd name="connsiteY2" fmla="*/ 395556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6384 w 1505251"/>
                  <a:gd name="connsiteY2" fmla="*/ 385282 h 791110"/>
                  <a:gd name="connsiteX3" fmla="*/ 1505251 w 1505251"/>
                  <a:gd name="connsiteY3" fmla="*/ 791110 h 791110"/>
                  <a:gd name="connsiteX4" fmla="*/ 0 w 1505251"/>
                  <a:gd name="connsiteY4" fmla="*/ 791110 h 791110"/>
                  <a:gd name="connsiteX5" fmla="*/ 0 w 1505251"/>
                  <a:gd name="connsiteY5" fmla="*/ 20548 h 79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251" h="791110">
                    <a:moveTo>
                      <a:pt x="0" y="20548"/>
                    </a:moveTo>
                    <a:lnTo>
                      <a:pt x="1499313" y="0"/>
                    </a:lnTo>
                    <a:lnTo>
                      <a:pt x="1426384" y="385282"/>
                    </a:lnTo>
                    <a:lnTo>
                      <a:pt x="1505251" y="791110"/>
                    </a:lnTo>
                    <a:lnTo>
                      <a:pt x="0" y="791110"/>
                    </a:lnTo>
                    <a:lnTo>
                      <a:pt x="0" y="20548"/>
                    </a:lnTo>
                    <a:close/>
                  </a:path>
                </a:pathLst>
              </a:custGeom>
              <a:solidFill>
                <a:srgbClr val="D4EAE4"/>
              </a:solidFill>
              <a:ln w="9525" cap="flat" cmpd="sng" algn="ctr">
                <a:noFill/>
                <a:prstDash val="solid"/>
              </a:ln>
              <a:effectLst/>
            </p:spPr>
            <p:txBody>
              <a:bodyPr anchor="ctr"/>
              <a:lstStyle/>
              <a:p>
                <a:pPr algn="ctr" eaLnBrk="1" fontAlgn="auto" hangingPunct="1">
                  <a:spcBef>
                    <a:spcPts val="0"/>
                  </a:spcBef>
                  <a:spcAft>
                    <a:spcPts val="0"/>
                  </a:spcAft>
                  <a:defRPr/>
                </a:pPr>
                <a:endParaRPr lang="it-IT" kern="0">
                  <a:solidFill>
                    <a:srgbClr val="FFFFFF"/>
                  </a:solidFill>
                  <a:latin typeface="Arial"/>
                  <a:cs typeface="+mn-cs"/>
                </a:endParaRPr>
              </a:p>
            </p:txBody>
          </p:sp>
          <p:sp>
            <p:nvSpPr>
              <p:cNvPr id="16" name="Pentagono 15"/>
              <p:cNvSpPr/>
              <p:nvPr/>
            </p:nvSpPr>
            <p:spPr>
              <a:xfrm>
                <a:off x="249238" y="2207943"/>
                <a:ext cx="1035415" cy="769854"/>
              </a:xfrm>
              <a:prstGeom prst="homePlate">
                <a:avLst/>
              </a:prstGeom>
              <a:solidFill>
                <a:srgbClr val="003057"/>
              </a:solidFill>
              <a:ln w="38100" cap="flat" cmpd="sng" algn="ctr">
                <a:solidFill>
                  <a:srgbClr val="FFFFFF"/>
                </a:solidFill>
                <a:prstDash val="solid"/>
              </a:ln>
              <a:effectLst/>
            </p:spPr>
            <p:txBody>
              <a:bodyPr anchor="ctr"/>
              <a:lstStyle/>
              <a:p>
                <a:pPr algn="ctr" eaLnBrk="1" fontAlgn="auto" hangingPunct="1">
                  <a:spcBef>
                    <a:spcPts val="0"/>
                  </a:spcBef>
                  <a:spcAft>
                    <a:spcPts val="0"/>
                  </a:spcAft>
                  <a:defRPr/>
                </a:pPr>
                <a:r>
                  <a:rPr lang="it-IT" sz="4000" kern="0" dirty="0">
                    <a:solidFill>
                      <a:srgbClr val="FFFFFF"/>
                    </a:solidFill>
                    <a:latin typeface="Arial"/>
                    <a:cs typeface="+mn-cs"/>
                  </a:rPr>
                  <a:t>2</a:t>
                </a:r>
              </a:p>
            </p:txBody>
          </p:sp>
        </p:grpSp>
        <p:sp>
          <p:nvSpPr>
            <p:cNvPr id="14" name="CasellaDiTesto 47"/>
            <p:cNvSpPr txBox="1">
              <a:spLocks noChangeArrowheads="1"/>
            </p:cNvSpPr>
            <p:nvPr/>
          </p:nvSpPr>
          <p:spPr bwMode="auto">
            <a:xfrm>
              <a:off x="1592040" y="3227688"/>
              <a:ext cx="6852312" cy="52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n-US" altLang="it-IT" sz="2800" b="1" dirty="0" smtClean="0">
                  <a:solidFill>
                    <a:schemeClr val="tx2"/>
                  </a:solidFill>
                </a:rPr>
                <a:t>We have a multisensory brain</a:t>
              </a:r>
              <a:endParaRPr lang="en-US" altLang="it-IT" sz="2800" b="1" dirty="0">
                <a:solidFill>
                  <a:schemeClr val="tx2"/>
                </a:solidFill>
              </a:endParaRPr>
            </a:p>
          </p:txBody>
        </p:sp>
      </p:grpSp>
      <p:grpSp>
        <p:nvGrpSpPr>
          <p:cNvPr id="17" name="Gruppo 16"/>
          <p:cNvGrpSpPr>
            <a:grpSpLocks/>
          </p:cNvGrpSpPr>
          <p:nvPr/>
        </p:nvGrpSpPr>
        <p:grpSpPr bwMode="auto">
          <a:xfrm>
            <a:off x="306734" y="3869115"/>
            <a:ext cx="8191030" cy="782637"/>
            <a:chOff x="567735" y="4250083"/>
            <a:chExt cx="7709148" cy="782552"/>
          </a:xfrm>
        </p:grpSpPr>
        <p:grpSp>
          <p:nvGrpSpPr>
            <p:cNvPr id="18" name="Gruppo 41"/>
            <p:cNvGrpSpPr>
              <a:grpSpLocks/>
            </p:cNvGrpSpPr>
            <p:nvPr/>
          </p:nvGrpSpPr>
          <p:grpSpPr bwMode="auto">
            <a:xfrm>
              <a:off x="567735" y="4250083"/>
              <a:ext cx="7709148" cy="782552"/>
              <a:chOff x="249238" y="3366502"/>
              <a:chExt cx="7709148" cy="782552"/>
            </a:xfrm>
          </p:grpSpPr>
          <p:sp>
            <p:nvSpPr>
              <p:cNvPr id="20" name="Pentagono 3"/>
              <p:cNvSpPr/>
              <p:nvPr/>
            </p:nvSpPr>
            <p:spPr>
              <a:xfrm rot="10800000">
                <a:off x="766945" y="3369677"/>
                <a:ext cx="7191441" cy="779377"/>
              </a:xfrm>
              <a:custGeom>
                <a:avLst/>
                <a:gdLst>
                  <a:gd name="connsiteX0" fmla="*/ 0 w 1910993"/>
                  <a:gd name="connsiteY0" fmla="*/ 0 h 770562"/>
                  <a:gd name="connsiteX1" fmla="*/ 1525712 w 1910993"/>
                  <a:gd name="connsiteY1" fmla="*/ 0 h 770562"/>
                  <a:gd name="connsiteX2" fmla="*/ 1910993 w 1910993"/>
                  <a:gd name="connsiteY2" fmla="*/ 385281 h 770562"/>
                  <a:gd name="connsiteX3" fmla="*/ 1525712 w 1910993"/>
                  <a:gd name="connsiteY3" fmla="*/ 770562 h 770562"/>
                  <a:gd name="connsiteX4" fmla="*/ 0 w 1910993"/>
                  <a:gd name="connsiteY4" fmla="*/ 770562 h 770562"/>
                  <a:gd name="connsiteX5" fmla="*/ 0 w 1910993"/>
                  <a:gd name="connsiteY5" fmla="*/ 0 h 770562"/>
                  <a:gd name="connsiteX0" fmla="*/ 0 w 1525712"/>
                  <a:gd name="connsiteY0" fmla="*/ 0 h 770562"/>
                  <a:gd name="connsiteX1" fmla="*/ 1525712 w 1525712"/>
                  <a:gd name="connsiteY1" fmla="*/ 0 h 770562"/>
                  <a:gd name="connsiteX2" fmla="*/ 1119883 w 1525712"/>
                  <a:gd name="connsiteY2" fmla="*/ 385281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399919 w 1525712"/>
                  <a:gd name="connsiteY2" fmla="*/ 375007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41577 w 1525712"/>
                  <a:gd name="connsiteY2" fmla="*/ 405830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85282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95556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10274 h 780836"/>
                  <a:gd name="connsiteX1" fmla="*/ 1521083 w 1525712"/>
                  <a:gd name="connsiteY1" fmla="*/ 0 h 780836"/>
                  <a:gd name="connsiteX2" fmla="*/ 1432320 w 1525712"/>
                  <a:gd name="connsiteY2" fmla="*/ 405830 h 780836"/>
                  <a:gd name="connsiteX3" fmla="*/ 1525712 w 1525712"/>
                  <a:gd name="connsiteY3" fmla="*/ 780836 h 780836"/>
                  <a:gd name="connsiteX4" fmla="*/ 0 w 1525712"/>
                  <a:gd name="connsiteY4" fmla="*/ 780836 h 780836"/>
                  <a:gd name="connsiteX5" fmla="*/ 0 w 1525712"/>
                  <a:gd name="connsiteY5" fmla="*/ 10274 h 780836"/>
                  <a:gd name="connsiteX0" fmla="*/ 0 w 1521083"/>
                  <a:gd name="connsiteY0" fmla="*/ 10274 h 780836"/>
                  <a:gd name="connsiteX1" fmla="*/ 1521083 w 1521083"/>
                  <a:gd name="connsiteY1" fmla="*/ 0 h 780836"/>
                  <a:gd name="connsiteX2" fmla="*/ 1432320 w 1521083"/>
                  <a:gd name="connsiteY2" fmla="*/ 405830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52111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46174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34300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2426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0447 w 1521083"/>
                  <a:gd name="connsiteY2" fmla="*/ 364734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20548 h 791110"/>
                  <a:gd name="connsiteX1" fmla="*/ 1499313 w 1521083"/>
                  <a:gd name="connsiteY1" fmla="*/ 0 h 791110"/>
                  <a:gd name="connsiteX2" fmla="*/ 1420447 w 1521083"/>
                  <a:gd name="connsiteY2" fmla="*/ 375008 h 791110"/>
                  <a:gd name="connsiteX3" fmla="*/ 1521083 w 1521083"/>
                  <a:gd name="connsiteY3" fmla="*/ 791110 h 791110"/>
                  <a:gd name="connsiteX4" fmla="*/ 0 w 1521083"/>
                  <a:gd name="connsiteY4" fmla="*/ 791110 h 791110"/>
                  <a:gd name="connsiteX5" fmla="*/ 0 w 1521083"/>
                  <a:gd name="connsiteY5" fmla="*/ 20548 h 791110"/>
                  <a:gd name="connsiteX0" fmla="*/ 0 w 1505251"/>
                  <a:gd name="connsiteY0" fmla="*/ 20548 h 791110"/>
                  <a:gd name="connsiteX1" fmla="*/ 1499313 w 1505251"/>
                  <a:gd name="connsiteY1" fmla="*/ 0 h 791110"/>
                  <a:gd name="connsiteX2" fmla="*/ 1420447 w 1505251"/>
                  <a:gd name="connsiteY2" fmla="*/ 375008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4405 w 1505251"/>
                  <a:gd name="connsiteY2" fmla="*/ 395556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6384 w 1505251"/>
                  <a:gd name="connsiteY2" fmla="*/ 385282 h 791110"/>
                  <a:gd name="connsiteX3" fmla="*/ 1505251 w 1505251"/>
                  <a:gd name="connsiteY3" fmla="*/ 791110 h 791110"/>
                  <a:gd name="connsiteX4" fmla="*/ 0 w 1505251"/>
                  <a:gd name="connsiteY4" fmla="*/ 791110 h 791110"/>
                  <a:gd name="connsiteX5" fmla="*/ 0 w 1505251"/>
                  <a:gd name="connsiteY5" fmla="*/ 20548 h 79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251" h="791110">
                    <a:moveTo>
                      <a:pt x="0" y="20548"/>
                    </a:moveTo>
                    <a:lnTo>
                      <a:pt x="1499313" y="0"/>
                    </a:lnTo>
                    <a:lnTo>
                      <a:pt x="1426384" y="385282"/>
                    </a:lnTo>
                    <a:lnTo>
                      <a:pt x="1505251" y="791110"/>
                    </a:lnTo>
                    <a:lnTo>
                      <a:pt x="0" y="791110"/>
                    </a:lnTo>
                    <a:lnTo>
                      <a:pt x="0" y="20548"/>
                    </a:lnTo>
                    <a:close/>
                  </a:path>
                </a:pathLst>
              </a:custGeom>
              <a:solidFill>
                <a:srgbClr val="D4EAE4"/>
              </a:solidFill>
              <a:ln w="9525" cap="flat" cmpd="sng" algn="ctr">
                <a:noFill/>
                <a:prstDash val="solid"/>
              </a:ln>
              <a:effectLst/>
            </p:spPr>
            <p:txBody>
              <a:bodyPr anchor="ctr"/>
              <a:lstStyle/>
              <a:p>
                <a:pPr algn="ctr" eaLnBrk="1" fontAlgn="auto" hangingPunct="1">
                  <a:spcBef>
                    <a:spcPts val="0"/>
                  </a:spcBef>
                  <a:spcAft>
                    <a:spcPts val="0"/>
                  </a:spcAft>
                  <a:defRPr/>
                </a:pPr>
                <a:endParaRPr lang="it-IT" kern="0">
                  <a:solidFill>
                    <a:srgbClr val="FFFFFF"/>
                  </a:solidFill>
                  <a:latin typeface="Arial"/>
                  <a:cs typeface="+mn-cs"/>
                </a:endParaRPr>
              </a:p>
            </p:txBody>
          </p:sp>
          <p:sp>
            <p:nvSpPr>
              <p:cNvPr id="21" name="Pentagono 20"/>
              <p:cNvSpPr/>
              <p:nvPr/>
            </p:nvSpPr>
            <p:spPr>
              <a:xfrm>
                <a:off x="249238" y="3366502"/>
                <a:ext cx="1035415" cy="782552"/>
              </a:xfrm>
              <a:prstGeom prst="homePlate">
                <a:avLst/>
              </a:prstGeom>
              <a:solidFill>
                <a:srgbClr val="D2DB0E"/>
              </a:solidFill>
              <a:ln w="38100" cap="flat" cmpd="sng" algn="ctr">
                <a:solidFill>
                  <a:srgbClr val="FFFFFF"/>
                </a:solidFill>
                <a:prstDash val="solid"/>
              </a:ln>
              <a:effectLst/>
            </p:spPr>
            <p:txBody>
              <a:bodyPr anchor="ctr"/>
              <a:lstStyle/>
              <a:p>
                <a:pPr algn="ctr" eaLnBrk="1" fontAlgn="auto" hangingPunct="1">
                  <a:spcBef>
                    <a:spcPts val="0"/>
                  </a:spcBef>
                  <a:spcAft>
                    <a:spcPts val="0"/>
                  </a:spcAft>
                  <a:defRPr/>
                </a:pPr>
                <a:r>
                  <a:rPr lang="it-IT" sz="4000" kern="0" dirty="0">
                    <a:solidFill>
                      <a:srgbClr val="003057"/>
                    </a:solidFill>
                    <a:latin typeface="Arial"/>
                    <a:cs typeface="+mn-cs"/>
                  </a:rPr>
                  <a:t>3</a:t>
                </a:r>
              </a:p>
            </p:txBody>
          </p:sp>
        </p:grpSp>
        <p:sp>
          <p:nvSpPr>
            <p:cNvPr id="19" name="CasellaDiTesto 48"/>
            <p:cNvSpPr txBox="1">
              <a:spLocks noChangeArrowheads="1"/>
            </p:cNvSpPr>
            <p:nvPr/>
          </p:nvSpPr>
          <p:spPr bwMode="auto">
            <a:xfrm>
              <a:off x="1600302" y="4401972"/>
              <a:ext cx="6655372" cy="52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n-US" altLang="it-IT" sz="2800" b="1" dirty="0" smtClean="0">
                  <a:solidFill>
                    <a:schemeClr val="tx2"/>
                  </a:solidFill>
                </a:rPr>
                <a:t>We all have different learning styles</a:t>
              </a:r>
              <a:endParaRPr lang="en-US" altLang="it-IT" sz="2800" b="1" dirty="0">
                <a:solidFill>
                  <a:schemeClr val="tx2"/>
                </a:solidFill>
              </a:endParaRPr>
            </a:p>
          </p:txBody>
        </p:sp>
      </p:grpSp>
      <p:grpSp>
        <p:nvGrpSpPr>
          <p:cNvPr id="22" name="Gruppo 21"/>
          <p:cNvGrpSpPr>
            <a:grpSpLocks/>
          </p:cNvGrpSpPr>
          <p:nvPr/>
        </p:nvGrpSpPr>
        <p:grpSpPr bwMode="auto">
          <a:xfrm>
            <a:off x="306735" y="4951041"/>
            <a:ext cx="8191030" cy="782638"/>
            <a:chOff x="567735" y="4250083"/>
            <a:chExt cx="7709522" cy="782552"/>
          </a:xfrm>
        </p:grpSpPr>
        <p:grpSp>
          <p:nvGrpSpPr>
            <p:cNvPr id="23" name="Gruppo 21"/>
            <p:cNvGrpSpPr>
              <a:grpSpLocks/>
            </p:cNvGrpSpPr>
            <p:nvPr/>
          </p:nvGrpSpPr>
          <p:grpSpPr bwMode="auto">
            <a:xfrm>
              <a:off x="567735" y="4250083"/>
              <a:ext cx="7709522" cy="782552"/>
              <a:chOff x="249238" y="3366502"/>
              <a:chExt cx="7709522" cy="782552"/>
            </a:xfrm>
          </p:grpSpPr>
          <p:sp>
            <p:nvSpPr>
              <p:cNvPr id="25" name="Pentagono 3"/>
              <p:cNvSpPr/>
              <p:nvPr/>
            </p:nvSpPr>
            <p:spPr>
              <a:xfrm rot="10800000">
                <a:off x="766970" y="3369676"/>
                <a:ext cx="7191790" cy="779377"/>
              </a:xfrm>
              <a:custGeom>
                <a:avLst/>
                <a:gdLst>
                  <a:gd name="connsiteX0" fmla="*/ 0 w 1910993"/>
                  <a:gd name="connsiteY0" fmla="*/ 0 h 770562"/>
                  <a:gd name="connsiteX1" fmla="*/ 1525712 w 1910993"/>
                  <a:gd name="connsiteY1" fmla="*/ 0 h 770562"/>
                  <a:gd name="connsiteX2" fmla="*/ 1910993 w 1910993"/>
                  <a:gd name="connsiteY2" fmla="*/ 385281 h 770562"/>
                  <a:gd name="connsiteX3" fmla="*/ 1525712 w 1910993"/>
                  <a:gd name="connsiteY3" fmla="*/ 770562 h 770562"/>
                  <a:gd name="connsiteX4" fmla="*/ 0 w 1910993"/>
                  <a:gd name="connsiteY4" fmla="*/ 770562 h 770562"/>
                  <a:gd name="connsiteX5" fmla="*/ 0 w 1910993"/>
                  <a:gd name="connsiteY5" fmla="*/ 0 h 770562"/>
                  <a:gd name="connsiteX0" fmla="*/ 0 w 1525712"/>
                  <a:gd name="connsiteY0" fmla="*/ 0 h 770562"/>
                  <a:gd name="connsiteX1" fmla="*/ 1525712 w 1525712"/>
                  <a:gd name="connsiteY1" fmla="*/ 0 h 770562"/>
                  <a:gd name="connsiteX2" fmla="*/ 1119883 w 1525712"/>
                  <a:gd name="connsiteY2" fmla="*/ 385281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399919 w 1525712"/>
                  <a:gd name="connsiteY2" fmla="*/ 375007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41577 w 1525712"/>
                  <a:gd name="connsiteY2" fmla="*/ 405830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85282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95556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10274 h 780836"/>
                  <a:gd name="connsiteX1" fmla="*/ 1521083 w 1525712"/>
                  <a:gd name="connsiteY1" fmla="*/ 0 h 780836"/>
                  <a:gd name="connsiteX2" fmla="*/ 1432320 w 1525712"/>
                  <a:gd name="connsiteY2" fmla="*/ 405830 h 780836"/>
                  <a:gd name="connsiteX3" fmla="*/ 1525712 w 1525712"/>
                  <a:gd name="connsiteY3" fmla="*/ 780836 h 780836"/>
                  <a:gd name="connsiteX4" fmla="*/ 0 w 1525712"/>
                  <a:gd name="connsiteY4" fmla="*/ 780836 h 780836"/>
                  <a:gd name="connsiteX5" fmla="*/ 0 w 1525712"/>
                  <a:gd name="connsiteY5" fmla="*/ 10274 h 780836"/>
                  <a:gd name="connsiteX0" fmla="*/ 0 w 1521083"/>
                  <a:gd name="connsiteY0" fmla="*/ 10274 h 780836"/>
                  <a:gd name="connsiteX1" fmla="*/ 1521083 w 1521083"/>
                  <a:gd name="connsiteY1" fmla="*/ 0 h 780836"/>
                  <a:gd name="connsiteX2" fmla="*/ 1432320 w 1521083"/>
                  <a:gd name="connsiteY2" fmla="*/ 405830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52111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46174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34300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2426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0447 w 1521083"/>
                  <a:gd name="connsiteY2" fmla="*/ 364734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20548 h 791110"/>
                  <a:gd name="connsiteX1" fmla="*/ 1499313 w 1521083"/>
                  <a:gd name="connsiteY1" fmla="*/ 0 h 791110"/>
                  <a:gd name="connsiteX2" fmla="*/ 1420447 w 1521083"/>
                  <a:gd name="connsiteY2" fmla="*/ 375008 h 791110"/>
                  <a:gd name="connsiteX3" fmla="*/ 1521083 w 1521083"/>
                  <a:gd name="connsiteY3" fmla="*/ 791110 h 791110"/>
                  <a:gd name="connsiteX4" fmla="*/ 0 w 1521083"/>
                  <a:gd name="connsiteY4" fmla="*/ 791110 h 791110"/>
                  <a:gd name="connsiteX5" fmla="*/ 0 w 1521083"/>
                  <a:gd name="connsiteY5" fmla="*/ 20548 h 791110"/>
                  <a:gd name="connsiteX0" fmla="*/ 0 w 1505251"/>
                  <a:gd name="connsiteY0" fmla="*/ 20548 h 791110"/>
                  <a:gd name="connsiteX1" fmla="*/ 1499313 w 1505251"/>
                  <a:gd name="connsiteY1" fmla="*/ 0 h 791110"/>
                  <a:gd name="connsiteX2" fmla="*/ 1420447 w 1505251"/>
                  <a:gd name="connsiteY2" fmla="*/ 375008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4405 w 1505251"/>
                  <a:gd name="connsiteY2" fmla="*/ 395556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6384 w 1505251"/>
                  <a:gd name="connsiteY2" fmla="*/ 385282 h 791110"/>
                  <a:gd name="connsiteX3" fmla="*/ 1505251 w 1505251"/>
                  <a:gd name="connsiteY3" fmla="*/ 791110 h 791110"/>
                  <a:gd name="connsiteX4" fmla="*/ 0 w 1505251"/>
                  <a:gd name="connsiteY4" fmla="*/ 791110 h 791110"/>
                  <a:gd name="connsiteX5" fmla="*/ 0 w 1505251"/>
                  <a:gd name="connsiteY5" fmla="*/ 20548 h 79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251" h="791110">
                    <a:moveTo>
                      <a:pt x="0" y="20548"/>
                    </a:moveTo>
                    <a:lnTo>
                      <a:pt x="1499313" y="0"/>
                    </a:lnTo>
                    <a:lnTo>
                      <a:pt x="1426384" y="385282"/>
                    </a:lnTo>
                    <a:lnTo>
                      <a:pt x="1505251" y="791110"/>
                    </a:lnTo>
                    <a:lnTo>
                      <a:pt x="0" y="791110"/>
                    </a:lnTo>
                    <a:lnTo>
                      <a:pt x="0" y="20548"/>
                    </a:lnTo>
                    <a:close/>
                  </a:path>
                </a:pathLst>
              </a:custGeom>
              <a:solidFill>
                <a:srgbClr val="D4EAE4"/>
              </a:solidFill>
              <a:ln w="9525" cap="flat" cmpd="sng" algn="ctr">
                <a:noFill/>
                <a:prstDash val="solid"/>
              </a:ln>
              <a:effectLst/>
            </p:spPr>
            <p:txBody>
              <a:bodyPr anchor="ctr"/>
              <a:lstStyle/>
              <a:p>
                <a:pPr algn="ctr" eaLnBrk="1" fontAlgn="auto" hangingPunct="1">
                  <a:spcBef>
                    <a:spcPts val="0"/>
                  </a:spcBef>
                  <a:spcAft>
                    <a:spcPts val="0"/>
                  </a:spcAft>
                  <a:defRPr/>
                </a:pPr>
                <a:endParaRPr lang="it-IT" kern="0">
                  <a:solidFill>
                    <a:srgbClr val="FFFFFF"/>
                  </a:solidFill>
                  <a:latin typeface="Arial"/>
                  <a:cs typeface="+mn-cs"/>
                </a:endParaRPr>
              </a:p>
            </p:txBody>
          </p:sp>
          <p:sp>
            <p:nvSpPr>
              <p:cNvPr id="26" name="Pentagono 25"/>
              <p:cNvSpPr/>
              <p:nvPr/>
            </p:nvSpPr>
            <p:spPr>
              <a:xfrm>
                <a:off x="249238" y="3366502"/>
                <a:ext cx="1035465" cy="782552"/>
              </a:xfrm>
              <a:prstGeom prst="homePlate">
                <a:avLst/>
              </a:prstGeom>
              <a:solidFill>
                <a:srgbClr val="03873A"/>
              </a:solidFill>
              <a:ln w="38100" cap="flat" cmpd="sng" algn="ctr">
                <a:solidFill>
                  <a:srgbClr val="FFFFFF"/>
                </a:solidFill>
                <a:prstDash val="solid"/>
              </a:ln>
              <a:effectLst/>
            </p:spPr>
            <p:txBody>
              <a:bodyPr anchor="ctr"/>
              <a:lstStyle/>
              <a:p>
                <a:pPr algn="ctr" eaLnBrk="1" fontAlgn="auto" hangingPunct="1">
                  <a:spcBef>
                    <a:spcPts val="0"/>
                  </a:spcBef>
                  <a:spcAft>
                    <a:spcPts val="0"/>
                  </a:spcAft>
                  <a:defRPr/>
                </a:pPr>
                <a:r>
                  <a:rPr lang="it-IT" sz="4000" kern="0" dirty="0">
                    <a:solidFill>
                      <a:srgbClr val="FFFFFF"/>
                    </a:solidFill>
                    <a:latin typeface="Arial"/>
                    <a:cs typeface="+mn-cs"/>
                  </a:rPr>
                  <a:t>4</a:t>
                </a:r>
              </a:p>
            </p:txBody>
          </p:sp>
        </p:grpSp>
        <p:sp>
          <p:nvSpPr>
            <p:cNvPr id="24" name="CasellaDiTesto 22"/>
            <p:cNvSpPr txBox="1">
              <a:spLocks noChangeArrowheads="1"/>
            </p:cNvSpPr>
            <p:nvPr/>
          </p:nvSpPr>
          <p:spPr bwMode="auto">
            <a:xfrm>
              <a:off x="1589271" y="4410551"/>
              <a:ext cx="6666776" cy="52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n-US" altLang="it-IT" sz="2800" b="1" dirty="0" smtClean="0">
                  <a:solidFill>
                    <a:schemeClr val="tx2"/>
                  </a:solidFill>
                </a:rPr>
                <a:t>People with learning difficulties</a:t>
              </a:r>
              <a:endParaRPr lang="en-US" altLang="it-IT" sz="2800" b="1" dirty="0">
                <a:solidFill>
                  <a:schemeClr val="tx2"/>
                </a:solidFill>
              </a:endParaRPr>
            </a:p>
          </p:txBody>
        </p:sp>
      </p:grpSp>
      <p:pic>
        <p:nvPicPr>
          <p:cNvPr id="27" name="Immagine 26"/>
          <p:cNvPicPr>
            <a:picLocks noChangeAspect="1"/>
          </p:cNvPicPr>
          <p:nvPr/>
        </p:nvPicPr>
        <p:blipFill>
          <a:blip r:embed="rId3"/>
          <a:stretch>
            <a:fillRect/>
          </a:stretch>
        </p:blipFill>
        <p:spPr>
          <a:xfrm>
            <a:off x="420972" y="6265580"/>
            <a:ext cx="1196025" cy="447996"/>
          </a:xfrm>
          <a:prstGeom prst="rect">
            <a:avLst/>
          </a:prstGeom>
        </p:spPr>
      </p:pic>
      <p:pic>
        <p:nvPicPr>
          <p:cNvPr id="29" name="Immagin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5280" y="6237094"/>
            <a:ext cx="504968" cy="504968"/>
          </a:xfrm>
          <a:prstGeom prst="rect">
            <a:avLst/>
          </a:prstGeom>
        </p:spPr>
      </p:pic>
      <p:pic>
        <p:nvPicPr>
          <p:cNvPr id="4098" name="Picture 2" descr="Image result for Simon says in englis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1502" y="994070"/>
            <a:ext cx="2790825" cy="199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61048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Effect transition="in" filter="fade">
                                      <p:cBhvr>
                                        <p:cTn id="35" dur="1000"/>
                                        <p:tgtEl>
                                          <p:spTgt spid="5">
                                            <p:txEl>
                                              <p:pRg st="1" end="1"/>
                                            </p:txEl>
                                          </p:spTgt>
                                        </p:tgtEl>
                                      </p:cBhvr>
                                    </p:animEffect>
                                    <p:anim calcmode="lin" valueType="num">
                                      <p:cBhvr>
                                        <p:cTn id="3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098"/>
                                        </p:tgtEl>
                                        <p:attrNameLst>
                                          <p:attrName>style.visibility</p:attrName>
                                        </p:attrNameLst>
                                      </p:cBhvr>
                                      <p:to>
                                        <p:strVal val="visible"/>
                                      </p:to>
                                    </p:set>
                                    <p:animEffect transition="in" filter="fade">
                                      <p:cBhvr>
                                        <p:cTn id="42" dur="1000"/>
                                        <p:tgtEl>
                                          <p:spTgt spid="4098"/>
                                        </p:tgtEl>
                                      </p:cBhvr>
                                    </p:animEffect>
                                    <p:anim calcmode="lin" valueType="num">
                                      <p:cBhvr>
                                        <p:cTn id="43" dur="1000" fill="hold"/>
                                        <p:tgtEl>
                                          <p:spTgt spid="4098"/>
                                        </p:tgtEl>
                                        <p:attrNameLst>
                                          <p:attrName>ppt_x</p:attrName>
                                        </p:attrNameLst>
                                      </p:cBhvr>
                                      <p:tavLst>
                                        <p:tav tm="0">
                                          <p:val>
                                            <p:strVal val="#ppt_x"/>
                                          </p:val>
                                        </p:tav>
                                        <p:tav tm="100000">
                                          <p:val>
                                            <p:strVal val="#ppt_x"/>
                                          </p:val>
                                        </p:tav>
                                      </p:tavLst>
                                    </p:anim>
                                    <p:anim calcmode="lin" valueType="num">
                                      <p:cBhvr>
                                        <p:cTn id="4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Shape 736"/>
          <p:cNvSpPr txBox="1">
            <a:spLocks noGrp="1"/>
          </p:cNvSpPr>
          <p:nvPr>
            <p:ph type="sldNum" idx="12"/>
          </p:nvPr>
        </p:nvSpPr>
        <p:spPr>
          <a:xfrm>
            <a:off x="8497764" y="6489578"/>
            <a:ext cx="433137" cy="125533"/>
          </a:xfrm>
          <a:prstGeom prst="rect">
            <a:avLst/>
          </a:prstGeom>
          <a:noFill/>
          <a:ln>
            <a:noFill/>
          </a:ln>
        </p:spPr>
        <p:txBody>
          <a:bodyPr lIns="0" tIns="0" rIns="0" bIns="0" anchor="ctr" anchorCtr="0">
            <a:noAutofit/>
          </a:bodyPr>
          <a:lstStyle/>
          <a:p>
            <a:pPr marL="0" marR="0" lvl="0" indent="0" algn="l" rtl="0">
              <a:spcBef>
                <a:spcPts val="0"/>
              </a:spcBef>
              <a:buSzPct val="25000"/>
              <a:buNone/>
            </a:pPr>
            <a:fld id="{00000000-1234-1234-1234-123412341234}" type="slidenum">
              <a:rPr lang="en-GB" sz="800" b="1">
                <a:solidFill>
                  <a:schemeClr val="lt2"/>
                </a:solidFill>
                <a:latin typeface="Arial"/>
                <a:ea typeface="Arial"/>
                <a:cs typeface="Arial"/>
                <a:sym typeface="Arial"/>
              </a:rPr>
              <a:t>17</a:t>
            </a:fld>
            <a:endParaRPr lang="en-GB" sz="800" b="1">
              <a:solidFill>
                <a:schemeClr val="lt2"/>
              </a:solidFill>
              <a:latin typeface="Arial"/>
              <a:ea typeface="Arial"/>
              <a:cs typeface="Arial"/>
              <a:sym typeface="Arial"/>
            </a:endParaRPr>
          </a:p>
        </p:txBody>
      </p:sp>
      <p:sp>
        <p:nvSpPr>
          <p:cNvPr id="5" name="Shape 328"/>
          <p:cNvSpPr txBox="1">
            <a:spLocks/>
          </p:cNvSpPr>
          <p:nvPr/>
        </p:nvSpPr>
        <p:spPr>
          <a:xfrm>
            <a:off x="306734" y="254747"/>
            <a:ext cx="7938546" cy="654601"/>
          </a:xfrm>
          <a:prstGeom prst="rect">
            <a:avLst/>
          </a:prstGeom>
          <a:noFill/>
          <a:ln>
            <a:noFill/>
          </a:ln>
        </p:spPr>
        <p:txBody>
          <a:bodyPr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nSpc>
                <a:spcPct val="117647"/>
              </a:lnSpc>
              <a:buClr>
                <a:schemeClr val="dk2"/>
              </a:buClr>
              <a:buSzPct val="25000"/>
              <a:buFont typeface="Times New Roman"/>
              <a:buNone/>
            </a:pPr>
            <a:r>
              <a:rPr lang="en-GB" sz="3400" b="1" dirty="0" smtClean="0">
                <a:solidFill>
                  <a:schemeClr val="dk2"/>
                </a:solidFill>
                <a:latin typeface="Times New Roman"/>
                <a:ea typeface="Times New Roman"/>
                <a:cs typeface="Times New Roman"/>
                <a:sym typeface="Times New Roman"/>
              </a:rPr>
              <a:t>To stimulate visual reasoning and learning </a:t>
            </a:r>
            <a:endParaRPr lang="en-GB" sz="3400" b="1" dirty="0">
              <a:solidFill>
                <a:schemeClr val="dk2"/>
              </a:solidFill>
              <a:latin typeface="Times New Roman"/>
              <a:ea typeface="Times New Roman"/>
              <a:cs typeface="Times New Roman"/>
              <a:sym typeface="Times New Roman"/>
            </a:endParaRPr>
          </a:p>
        </p:txBody>
      </p:sp>
      <p:grpSp>
        <p:nvGrpSpPr>
          <p:cNvPr id="7" name="Gruppo 6"/>
          <p:cNvGrpSpPr>
            <a:grpSpLocks/>
          </p:cNvGrpSpPr>
          <p:nvPr/>
        </p:nvGrpSpPr>
        <p:grpSpPr bwMode="auto">
          <a:xfrm>
            <a:off x="306734" y="1705264"/>
            <a:ext cx="8191030" cy="779462"/>
            <a:chOff x="567736" y="1914534"/>
            <a:chExt cx="7709142" cy="779120"/>
          </a:xfrm>
        </p:grpSpPr>
        <p:grpSp>
          <p:nvGrpSpPr>
            <p:cNvPr id="8" name="Gruppo 31"/>
            <p:cNvGrpSpPr>
              <a:grpSpLocks/>
            </p:cNvGrpSpPr>
            <p:nvPr/>
          </p:nvGrpSpPr>
          <p:grpSpPr bwMode="auto">
            <a:xfrm>
              <a:off x="567736" y="1914534"/>
              <a:ext cx="7709142" cy="779120"/>
              <a:chOff x="249239" y="1030953"/>
              <a:chExt cx="7709142" cy="779120"/>
            </a:xfrm>
          </p:grpSpPr>
          <p:sp>
            <p:nvSpPr>
              <p:cNvPr id="10" name="Pentagono 3"/>
              <p:cNvSpPr/>
              <p:nvPr/>
            </p:nvSpPr>
            <p:spPr>
              <a:xfrm rot="10800000">
                <a:off x="766946" y="1030953"/>
                <a:ext cx="7191435" cy="779120"/>
              </a:xfrm>
              <a:custGeom>
                <a:avLst/>
                <a:gdLst>
                  <a:gd name="connsiteX0" fmla="*/ 0 w 1910993"/>
                  <a:gd name="connsiteY0" fmla="*/ 0 h 770562"/>
                  <a:gd name="connsiteX1" fmla="*/ 1525712 w 1910993"/>
                  <a:gd name="connsiteY1" fmla="*/ 0 h 770562"/>
                  <a:gd name="connsiteX2" fmla="*/ 1910993 w 1910993"/>
                  <a:gd name="connsiteY2" fmla="*/ 385281 h 770562"/>
                  <a:gd name="connsiteX3" fmla="*/ 1525712 w 1910993"/>
                  <a:gd name="connsiteY3" fmla="*/ 770562 h 770562"/>
                  <a:gd name="connsiteX4" fmla="*/ 0 w 1910993"/>
                  <a:gd name="connsiteY4" fmla="*/ 770562 h 770562"/>
                  <a:gd name="connsiteX5" fmla="*/ 0 w 1910993"/>
                  <a:gd name="connsiteY5" fmla="*/ 0 h 770562"/>
                  <a:gd name="connsiteX0" fmla="*/ 0 w 1525712"/>
                  <a:gd name="connsiteY0" fmla="*/ 0 h 770562"/>
                  <a:gd name="connsiteX1" fmla="*/ 1525712 w 1525712"/>
                  <a:gd name="connsiteY1" fmla="*/ 0 h 770562"/>
                  <a:gd name="connsiteX2" fmla="*/ 1119883 w 1525712"/>
                  <a:gd name="connsiteY2" fmla="*/ 385281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399919 w 1525712"/>
                  <a:gd name="connsiteY2" fmla="*/ 375007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41577 w 1525712"/>
                  <a:gd name="connsiteY2" fmla="*/ 405830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85282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95556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10274 h 780836"/>
                  <a:gd name="connsiteX1" fmla="*/ 1521083 w 1525712"/>
                  <a:gd name="connsiteY1" fmla="*/ 0 h 780836"/>
                  <a:gd name="connsiteX2" fmla="*/ 1432320 w 1525712"/>
                  <a:gd name="connsiteY2" fmla="*/ 405830 h 780836"/>
                  <a:gd name="connsiteX3" fmla="*/ 1525712 w 1525712"/>
                  <a:gd name="connsiteY3" fmla="*/ 780836 h 780836"/>
                  <a:gd name="connsiteX4" fmla="*/ 0 w 1525712"/>
                  <a:gd name="connsiteY4" fmla="*/ 780836 h 780836"/>
                  <a:gd name="connsiteX5" fmla="*/ 0 w 1525712"/>
                  <a:gd name="connsiteY5" fmla="*/ 10274 h 780836"/>
                  <a:gd name="connsiteX0" fmla="*/ 0 w 1521083"/>
                  <a:gd name="connsiteY0" fmla="*/ 10274 h 780836"/>
                  <a:gd name="connsiteX1" fmla="*/ 1521083 w 1521083"/>
                  <a:gd name="connsiteY1" fmla="*/ 0 h 780836"/>
                  <a:gd name="connsiteX2" fmla="*/ 1432320 w 1521083"/>
                  <a:gd name="connsiteY2" fmla="*/ 405830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52111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46174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34300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2426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0447 w 1521083"/>
                  <a:gd name="connsiteY2" fmla="*/ 364734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20548 h 791110"/>
                  <a:gd name="connsiteX1" fmla="*/ 1499313 w 1521083"/>
                  <a:gd name="connsiteY1" fmla="*/ 0 h 791110"/>
                  <a:gd name="connsiteX2" fmla="*/ 1420447 w 1521083"/>
                  <a:gd name="connsiteY2" fmla="*/ 375008 h 791110"/>
                  <a:gd name="connsiteX3" fmla="*/ 1521083 w 1521083"/>
                  <a:gd name="connsiteY3" fmla="*/ 791110 h 791110"/>
                  <a:gd name="connsiteX4" fmla="*/ 0 w 1521083"/>
                  <a:gd name="connsiteY4" fmla="*/ 791110 h 791110"/>
                  <a:gd name="connsiteX5" fmla="*/ 0 w 1521083"/>
                  <a:gd name="connsiteY5" fmla="*/ 20548 h 791110"/>
                  <a:gd name="connsiteX0" fmla="*/ 0 w 1505251"/>
                  <a:gd name="connsiteY0" fmla="*/ 20548 h 791110"/>
                  <a:gd name="connsiteX1" fmla="*/ 1499313 w 1505251"/>
                  <a:gd name="connsiteY1" fmla="*/ 0 h 791110"/>
                  <a:gd name="connsiteX2" fmla="*/ 1420447 w 1505251"/>
                  <a:gd name="connsiteY2" fmla="*/ 375008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4405 w 1505251"/>
                  <a:gd name="connsiteY2" fmla="*/ 395556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6384 w 1505251"/>
                  <a:gd name="connsiteY2" fmla="*/ 385282 h 791110"/>
                  <a:gd name="connsiteX3" fmla="*/ 1505251 w 1505251"/>
                  <a:gd name="connsiteY3" fmla="*/ 791110 h 791110"/>
                  <a:gd name="connsiteX4" fmla="*/ 0 w 1505251"/>
                  <a:gd name="connsiteY4" fmla="*/ 791110 h 791110"/>
                  <a:gd name="connsiteX5" fmla="*/ 0 w 1505251"/>
                  <a:gd name="connsiteY5" fmla="*/ 20548 h 79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251" h="791110">
                    <a:moveTo>
                      <a:pt x="0" y="20548"/>
                    </a:moveTo>
                    <a:lnTo>
                      <a:pt x="1499313" y="0"/>
                    </a:lnTo>
                    <a:lnTo>
                      <a:pt x="1426384" y="385282"/>
                    </a:lnTo>
                    <a:lnTo>
                      <a:pt x="1505251" y="791110"/>
                    </a:lnTo>
                    <a:lnTo>
                      <a:pt x="0" y="791110"/>
                    </a:lnTo>
                    <a:lnTo>
                      <a:pt x="0" y="20548"/>
                    </a:lnTo>
                    <a:close/>
                  </a:path>
                </a:pathLst>
              </a:custGeom>
              <a:solidFill>
                <a:srgbClr val="D4EAE4"/>
              </a:solidFill>
              <a:ln w="9525" cap="flat" cmpd="sng" algn="ctr">
                <a:noFill/>
                <a:prstDash val="solid"/>
              </a:ln>
              <a:effectLst/>
            </p:spPr>
            <p:txBody>
              <a:bodyPr anchor="ctr"/>
              <a:lstStyle/>
              <a:p>
                <a:pPr algn="ctr" eaLnBrk="1" fontAlgn="auto" hangingPunct="1">
                  <a:spcBef>
                    <a:spcPts val="0"/>
                  </a:spcBef>
                  <a:spcAft>
                    <a:spcPts val="0"/>
                  </a:spcAft>
                  <a:defRPr/>
                </a:pPr>
                <a:endParaRPr lang="it-IT" kern="0">
                  <a:solidFill>
                    <a:srgbClr val="FFFFFF"/>
                  </a:solidFill>
                  <a:latin typeface="Arial"/>
                  <a:cs typeface="+mn-cs"/>
                </a:endParaRPr>
              </a:p>
            </p:txBody>
          </p:sp>
          <p:sp>
            <p:nvSpPr>
              <p:cNvPr id="11" name="Pentagono 10"/>
              <p:cNvSpPr/>
              <p:nvPr/>
            </p:nvSpPr>
            <p:spPr>
              <a:xfrm>
                <a:off x="249239" y="1037300"/>
                <a:ext cx="1035414" cy="771186"/>
              </a:xfrm>
              <a:prstGeom prst="homePlate">
                <a:avLst/>
              </a:prstGeom>
              <a:solidFill>
                <a:srgbClr val="007FA3"/>
              </a:solidFill>
              <a:ln w="38100" cap="flat" cmpd="sng" algn="ctr">
                <a:solidFill>
                  <a:srgbClr val="FFFFFF"/>
                </a:solidFill>
                <a:prstDash val="solid"/>
              </a:ln>
              <a:effectLst/>
            </p:spPr>
            <p:txBody>
              <a:bodyPr anchor="ctr"/>
              <a:lstStyle/>
              <a:p>
                <a:pPr algn="ctr" eaLnBrk="1" fontAlgn="auto" hangingPunct="1">
                  <a:spcBef>
                    <a:spcPts val="0"/>
                  </a:spcBef>
                  <a:spcAft>
                    <a:spcPts val="0"/>
                  </a:spcAft>
                  <a:defRPr/>
                </a:pPr>
                <a:r>
                  <a:rPr lang="it-IT" sz="4000" kern="0" dirty="0">
                    <a:solidFill>
                      <a:srgbClr val="FFFFFF"/>
                    </a:solidFill>
                    <a:latin typeface="Arial"/>
                    <a:cs typeface="+mn-cs"/>
                  </a:rPr>
                  <a:t>1</a:t>
                </a:r>
              </a:p>
            </p:txBody>
          </p:sp>
        </p:grpSp>
        <p:sp>
          <p:nvSpPr>
            <p:cNvPr id="9" name="CasellaDiTesto 7"/>
            <p:cNvSpPr txBox="1">
              <a:spLocks noChangeArrowheads="1"/>
            </p:cNvSpPr>
            <p:nvPr/>
          </p:nvSpPr>
          <p:spPr bwMode="auto">
            <a:xfrm>
              <a:off x="1603150" y="2063348"/>
              <a:ext cx="6673728" cy="4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n-US" altLang="it-IT" sz="2400" b="1" dirty="0" smtClean="0">
                  <a:solidFill>
                    <a:schemeClr val="tx2"/>
                  </a:solidFill>
                </a:rPr>
                <a:t>Text, pictures, posters, computers, flash cards</a:t>
              </a:r>
              <a:endParaRPr lang="en-US" altLang="it-IT" sz="2400" b="1" dirty="0">
                <a:solidFill>
                  <a:schemeClr val="tx2"/>
                </a:solidFill>
              </a:endParaRPr>
            </a:p>
          </p:txBody>
        </p:sp>
      </p:grpSp>
      <p:grpSp>
        <p:nvGrpSpPr>
          <p:cNvPr id="12" name="Gruppo 11"/>
          <p:cNvGrpSpPr>
            <a:grpSpLocks/>
          </p:cNvGrpSpPr>
          <p:nvPr/>
        </p:nvGrpSpPr>
        <p:grpSpPr bwMode="auto">
          <a:xfrm>
            <a:off x="306734" y="2685396"/>
            <a:ext cx="8717051" cy="782639"/>
            <a:chOff x="567735" y="3078824"/>
            <a:chExt cx="8226852" cy="782554"/>
          </a:xfrm>
        </p:grpSpPr>
        <p:grpSp>
          <p:nvGrpSpPr>
            <p:cNvPr id="13" name="Gruppo 36"/>
            <p:cNvGrpSpPr>
              <a:grpSpLocks/>
            </p:cNvGrpSpPr>
            <p:nvPr/>
          </p:nvGrpSpPr>
          <p:grpSpPr bwMode="auto">
            <a:xfrm>
              <a:off x="567735" y="3078824"/>
              <a:ext cx="7709145" cy="782554"/>
              <a:chOff x="249238" y="2195243"/>
              <a:chExt cx="7709145" cy="782554"/>
            </a:xfrm>
          </p:grpSpPr>
          <p:sp>
            <p:nvSpPr>
              <p:cNvPr id="15" name="Pentagono 3"/>
              <p:cNvSpPr/>
              <p:nvPr/>
            </p:nvSpPr>
            <p:spPr>
              <a:xfrm rot="10800000">
                <a:off x="766944" y="2195243"/>
                <a:ext cx="7191439" cy="779378"/>
              </a:xfrm>
              <a:custGeom>
                <a:avLst/>
                <a:gdLst>
                  <a:gd name="connsiteX0" fmla="*/ 0 w 1910993"/>
                  <a:gd name="connsiteY0" fmla="*/ 0 h 770562"/>
                  <a:gd name="connsiteX1" fmla="*/ 1525712 w 1910993"/>
                  <a:gd name="connsiteY1" fmla="*/ 0 h 770562"/>
                  <a:gd name="connsiteX2" fmla="*/ 1910993 w 1910993"/>
                  <a:gd name="connsiteY2" fmla="*/ 385281 h 770562"/>
                  <a:gd name="connsiteX3" fmla="*/ 1525712 w 1910993"/>
                  <a:gd name="connsiteY3" fmla="*/ 770562 h 770562"/>
                  <a:gd name="connsiteX4" fmla="*/ 0 w 1910993"/>
                  <a:gd name="connsiteY4" fmla="*/ 770562 h 770562"/>
                  <a:gd name="connsiteX5" fmla="*/ 0 w 1910993"/>
                  <a:gd name="connsiteY5" fmla="*/ 0 h 770562"/>
                  <a:gd name="connsiteX0" fmla="*/ 0 w 1525712"/>
                  <a:gd name="connsiteY0" fmla="*/ 0 h 770562"/>
                  <a:gd name="connsiteX1" fmla="*/ 1525712 w 1525712"/>
                  <a:gd name="connsiteY1" fmla="*/ 0 h 770562"/>
                  <a:gd name="connsiteX2" fmla="*/ 1119883 w 1525712"/>
                  <a:gd name="connsiteY2" fmla="*/ 385281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399919 w 1525712"/>
                  <a:gd name="connsiteY2" fmla="*/ 375007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41577 w 1525712"/>
                  <a:gd name="connsiteY2" fmla="*/ 405830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85282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95556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10274 h 780836"/>
                  <a:gd name="connsiteX1" fmla="*/ 1521083 w 1525712"/>
                  <a:gd name="connsiteY1" fmla="*/ 0 h 780836"/>
                  <a:gd name="connsiteX2" fmla="*/ 1432320 w 1525712"/>
                  <a:gd name="connsiteY2" fmla="*/ 405830 h 780836"/>
                  <a:gd name="connsiteX3" fmla="*/ 1525712 w 1525712"/>
                  <a:gd name="connsiteY3" fmla="*/ 780836 h 780836"/>
                  <a:gd name="connsiteX4" fmla="*/ 0 w 1525712"/>
                  <a:gd name="connsiteY4" fmla="*/ 780836 h 780836"/>
                  <a:gd name="connsiteX5" fmla="*/ 0 w 1525712"/>
                  <a:gd name="connsiteY5" fmla="*/ 10274 h 780836"/>
                  <a:gd name="connsiteX0" fmla="*/ 0 w 1521083"/>
                  <a:gd name="connsiteY0" fmla="*/ 10274 h 780836"/>
                  <a:gd name="connsiteX1" fmla="*/ 1521083 w 1521083"/>
                  <a:gd name="connsiteY1" fmla="*/ 0 h 780836"/>
                  <a:gd name="connsiteX2" fmla="*/ 1432320 w 1521083"/>
                  <a:gd name="connsiteY2" fmla="*/ 405830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52111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46174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34300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2426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0447 w 1521083"/>
                  <a:gd name="connsiteY2" fmla="*/ 364734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20548 h 791110"/>
                  <a:gd name="connsiteX1" fmla="*/ 1499313 w 1521083"/>
                  <a:gd name="connsiteY1" fmla="*/ 0 h 791110"/>
                  <a:gd name="connsiteX2" fmla="*/ 1420447 w 1521083"/>
                  <a:gd name="connsiteY2" fmla="*/ 375008 h 791110"/>
                  <a:gd name="connsiteX3" fmla="*/ 1521083 w 1521083"/>
                  <a:gd name="connsiteY3" fmla="*/ 791110 h 791110"/>
                  <a:gd name="connsiteX4" fmla="*/ 0 w 1521083"/>
                  <a:gd name="connsiteY4" fmla="*/ 791110 h 791110"/>
                  <a:gd name="connsiteX5" fmla="*/ 0 w 1521083"/>
                  <a:gd name="connsiteY5" fmla="*/ 20548 h 791110"/>
                  <a:gd name="connsiteX0" fmla="*/ 0 w 1505251"/>
                  <a:gd name="connsiteY0" fmla="*/ 20548 h 791110"/>
                  <a:gd name="connsiteX1" fmla="*/ 1499313 w 1505251"/>
                  <a:gd name="connsiteY1" fmla="*/ 0 h 791110"/>
                  <a:gd name="connsiteX2" fmla="*/ 1420447 w 1505251"/>
                  <a:gd name="connsiteY2" fmla="*/ 375008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4405 w 1505251"/>
                  <a:gd name="connsiteY2" fmla="*/ 395556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6384 w 1505251"/>
                  <a:gd name="connsiteY2" fmla="*/ 385282 h 791110"/>
                  <a:gd name="connsiteX3" fmla="*/ 1505251 w 1505251"/>
                  <a:gd name="connsiteY3" fmla="*/ 791110 h 791110"/>
                  <a:gd name="connsiteX4" fmla="*/ 0 w 1505251"/>
                  <a:gd name="connsiteY4" fmla="*/ 791110 h 791110"/>
                  <a:gd name="connsiteX5" fmla="*/ 0 w 1505251"/>
                  <a:gd name="connsiteY5" fmla="*/ 20548 h 79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251" h="791110">
                    <a:moveTo>
                      <a:pt x="0" y="20548"/>
                    </a:moveTo>
                    <a:lnTo>
                      <a:pt x="1499313" y="0"/>
                    </a:lnTo>
                    <a:lnTo>
                      <a:pt x="1426384" y="385282"/>
                    </a:lnTo>
                    <a:lnTo>
                      <a:pt x="1505251" y="791110"/>
                    </a:lnTo>
                    <a:lnTo>
                      <a:pt x="0" y="791110"/>
                    </a:lnTo>
                    <a:lnTo>
                      <a:pt x="0" y="20548"/>
                    </a:lnTo>
                    <a:close/>
                  </a:path>
                </a:pathLst>
              </a:custGeom>
              <a:solidFill>
                <a:srgbClr val="D4EAE4"/>
              </a:solidFill>
              <a:ln w="9525" cap="flat" cmpd="sng" algn="ctr">
                <a:noFill/>
                <a:prstDash val="solid"/>
              </a:ln>
              <a:effectLst/>
            </p:spPr>
            <p:txBody>
              <a:bodyPr anchor="ctr"/>
              <a:lstStyle/>
              <a:p>
                <a:pPr algn="ctr" eaLnBrk="1" fontAlgn="auto" hangingPunct="1">
                  <a:spcBef>
                    <a:spcPts val="0"/>
                  </a:spcBef>
                  <a:spcAft>
                    <a:spcPts val="0"/>
                  </a:spcAft>
                  <a:defRPr/>
                </a:pPr>
                <a:endParaRPr lang="it-IT" kern="0">
                  <a:solidFill>
                    <a:srgbClr val="FFFFFF"/>
                  </a:solidFill>
                  <a:latin typeface="Arial"/>
                  <a:cs typeface="+mn-cs"/>
                </a:endParaRPr>
              </a:p>
            </p:txBody>
          </p:sp>
          <p:sp>
            <p:nvSpPr>
              <p:cNvPr id="16" name="Pentagono 15"/>
              <p:cNvSpPr/>
              <p:nvPr/>
            </p:nvSpPr>
            <p:spPr>
              <a:xfrm>
                <a:off x="249238" y="2207943"/>
                <a:ext cx="1035415" cy="769854"/>
              </a:xfrm>
              <a:prstGeom prst="homePlate">
                <a:avLst/>
              </a:prstGeom>
              <a:solidFill>
                <a:srgbClr val="003057"/>
              </a:solidFill>
              <a:ln w="38100" cap="flat" cmpd="sng" algn="ctr">
                <a:solidFill>
                  <a:srgbClr val="FFFFFF"/>
                </a:solidFill>
                <a:prstDash val="solid"/>
              </a:ln>
              <a:effectLst/>
            </p:spPr>
            <p:txBody>
              <a:bodyPr anchor="ctr"/>
              <a:lstStyle/>
              <a:p>
                <a:pPr algn="ctr" eaLnBrk="1" fontAlgn="auto" hangingPunct="1">
                  <a:spcBef>
                    <a:spcPts val="0"/>
                  </a:spcBef>
                  <a:spcAft>
                    <a:spcPts val="0"/>
                  </a:spcAft>
                  <a:defRPr/>
                </a:pPr>
                <a:r>
                  <a:rPr lang="it-IT" sz="4000" kern="0" dirty="0">
                    <a:solidFill>
                      <a:srgbClr val="FFFFFF"/>
                    </a:solidFill>
                    <a:latin typeface="Arial"/>
                    <a:cs typeface="+mn-cs"/>
                  </a:rPr>
                  <a:t>2</a:t>
                </a:r>
              </a:p>
            </p:txBody>
          </p:sp>
        </p:grpSp>
        <p:sp>
          <p:nvSpPr>
            <p:cNvPr id="14" name="CasellaDiTesto 47"/>
            <p:cNvSpPr txBox="1">
              <a:spLocks noChangeArrowheads="1"/>
            </p:cNvSpPr>
            <p:nvPr/>
          </p:nvSpPr>
          <p:spPr bwMode="auto">
            <a:xfrm>
              <a:off x="1592040" y="3227688"/>
              <a:ext cx="7202547" cy="461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n-US" altLang="it-IT" sz="2400" b="1" dirty="0" err="1">
                  <a:solidFill>
                    <a:schemeClr val="tx2"/>
                  </a:solidFill>
                </a:rPr>
                <a:t>C</a:t>
              </a:r>
              <a:r>
                <a:rPr lang="en-US" altLang="it-IT" sz="2400" b="1" dirty="0" err="1" smtClean="0">
                  <a:solidFill>
                    <a:schemeClr val="tx2"/>
                  </a:solidFill>
                </a:rPr>
                <a:t>olour</a:t>
              </a:r>
              <a:r>
                <a:rPr lang="en-US" altLang="it-IT" sz="2400" b="1" dirty="0" smtClean="0">
                  <a:solidFill>
                    <a:schemeClr val="tx2"/>
                  </a:solidFill>
                </a:rPr>
                <a:t> </a:t>
              </a:r>
              <a:r>
                <a:rPr lang="en-US" altLang="it-IT" sz="2400" b="1" dirty="0" smtClean="0">
                  <a:solidFill>
                    <a:schemeClr val="tx2"/>
                  </a:solidFill>
                </a:rPr>
                <a:t>for highlighting, organizing information</a:t>
              </a:r>
              <a:endParaRPr lang="en-US" altLang="it-IT" sz="2400" b="1" dirty="0">
                <a:solidFill>
                  <a:schemeClr val="tx2"/>
                </a:solidFill>
              </a:endParaRPr>
            </a:p>
          </p:txBody>
        </p:sp>
      </p:grpSp>
      <p:grpSp>
        <p:nvGrpSpPr>
          <p:cNvPr id="17" name="Gruppo 16"/>
          <p:cNvGrpSpPr>
            <a:grpSpLocks/>
          </p:cNvGrpSpPr>
          <p:nvPr/>
        </p:nvGrpSpPr>
        <p:grpSpPr bwMode="auto">
          <a:xfrm>
            <a:off x="306734" y="3869115"/>
            <a:ext cx="8191030" cy="782637"/>
            <a:chOff x="567735" y="4250083"/>
            <a:chExt cx="7709148" cy="782552"/>
          </a:xfrm>
        </p:grpSpPr>
        <p:grpSp>
          <p:nvGrpSpPr>
            <p:cNvPr id="18" name="Gruppo 41"/>
            <p:cNvGrpSpPr>
              <a:grpSpLocks/>
            </p:cNvGrpSpPr>
            <p:nvPr/>
          </p:nvGrpSpPr>
          <p:grpSpPr bwMode="auto">
            <a:xfrm>
              <a:off x="567735" y="4250083"/>
              <a:ext cx="7709148" cy="782552"/>
              <a:chOff x="249238" y="3366502"/>
              <a:chExt cx="7709148" cy="782552"/>
            </a:xfrm>
          </p:grpSpPr>
          <p:sp>
            <p:nvSpPr>
              <p:cNvPr id="20" name="Pentagono 3"/>
              <p:cNvSpPr/>
              <p:nvPr/>
            </p:nvSpPr>
            <p:spPr>
              <a:xfrm rot="10800000">
                <a:off x="766945" y="3369677"/>
                <a:ext cx="7191441" cy="779377"/>
              </a:xfrm>
              <a:custGeom>
                <a:avLst/>
                <a:gdLst>
                  <a:gd name="connsiteX0" fmla="*/ 0 w 1910993"/>
                  <a:gd name="connsiteY0" fmla="*/ 0 h 770562"/>
                  <a:gd name="connsiteX1" fmla="*/ 1525712 w 1910993"/>
                  <a:gd name="connsiteY1" fmla="*/ 0 h 770562"/>
                  <a:gd name="connsiteX2" fmla="*/ 1910993 w 1910993"/>
                  <a:gd name="connsiteY2" fmla="*/ 385281 h 770562"/>
                  <a:gd name="connsiteX3" fmla="*/ 1525712 w 1910993"/>
                  <a:gd name="connsiteY3" fmla="*/ 770562 h 770562"/>
                  <a:gd name="connsiteX4" fmla="*/ 0 w 1910993"/>
                  <a:gd name="connsiteY4" fmla="*/ 770562 h 770562"/>
                  <a:gd name="connsiteX5" fmla="*/ 0 w 1910993"/>
                  <a:gd name="connsiteY5" fmla="*/ 0 h 770562"/>
                  <a:gd name="connsiteX0" fmla="*/ 0 w 1525712"/>
                  <a:gd name="connsiteY0" fmla="*/ 0 h 770562"/>
                  <a:gd name="connsiteX1" fmla="*/ 1525712 w 1525712"/>
                  <a:gd name="connsiteY1" fmla="*/ 0 h 770562"/>
                  <a:gd name="connsiteX2" fmla="*/ 1119883 w 1525712"/>
                  <a:gd name="connsiteY2" fmla="*/ 385281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399919 w 1525712"/>
                  <a:gd name="connsiteY2" fmla="*/ 375007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41577 w 1525712"/>
                  <a:gd name="connsiteY2" fmla="*/ 405830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85282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95556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10274 h 780836"/>
                  <a:gd name="connsiteX1" fmla="*/ 1521083 w 1525712"/>
                  <a:gd name="connsiteY1" fmla="*/ 0 h 780836"/>
                  <a:gd name="connsiteX2" fmla="*/ 1432320 w 1525712"/>
                  <a:gd name="connsiteY2" fmla="*/ 405830 h 780836"/>
                  <a:gd name="connsiteX3" fmla="*/ 1525712 w 1525712"/>
                  <a:gd name="connsiteY3" fmla="*/ 780836 h 780836"/>
                  <a:gd name="connsiteX4" fmla="*/ 0 w 1525712"/>
                  <a:gd name="connsiteY4" fmla="*/ 780836 h 780836"/>
                  <a:gd name="connsiteX5" fmla="*/ 0 w 1525712"/>
                  <a:gd name="connsiteY5" fmla="*/ 10274 h 780836"/>
                  <a:gd name="connsiteX0" fmla="*/ 0 w 1521083"/>
                  <a:gd name="connsiteY0" fmla="*/ 10274 h 780836"/>
                  <a:gd name="connsiteX1" fmla="*/ 1521083 w 1521083"/>
                  <a:gd name="connsiteY1" fmla="*/ 0 h 780836"/>
                  <a:gd name="connsiteX2" fmla="*/ 1432320 w 1521083"/>
                  <a:gd name="connsiteY2" fmla="*/ 405830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52111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46174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34300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2426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0447 w 1521083"/>
                  <a:gd name="connsiteY2" fmla="*/ 364734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20548 h 791110"/>
                  <a:gd name="connsiteX1" fmla="*/ 1499313 w 1521083"/>
                  <a:gd name="connsiteY1" fmla="*/ 0 h 791110"/>
                  <a:gd name="connsiteX2" fmla="*/ 1420447 w 1521083"/>
                  <a:gd name="connsiteY2" fmla="*/ 375008 h 791110"/>
                  <a:gd name="connsiteX3" fmla="*/ 1521083 w 1521083"/>
                  <a:gd name="connsiteY3" fmla="*/ 791110 h 791110"/>
                  <a:gd name="connsiteX4" fmla="*/ 0 w 1521083"/>
                  <a:gd name="connsiteY4" fmla="*/ 791110 h 791110"/>
                  <a:gd name="connsiteX5" fmla="*/ 0 w 1521083"/>
                  <a:gd name="connsiteY5" fmla="*/ 20548 h 791110"/>
                  <a:gd name="connsiteX0" fmla="*/ 0 w 1505251"/>
                  <a:gd name="connsiteY0" fmla="*/ 20548 h 791110"/>
                  <a:gd name="connsiteX1" fmla="*/ 1499313 w 1505251"/>
                  <a:gd name="connsiteY1" fmla="*/ 0 h 791110"/>
                  <a:gd name="connsiteX2" fmla="*/ 1420447 w 1505251"/>
                  <a:gd name="connsiteY2" fmla="*/ 375008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4405 w 1505251"/>
                  <a:gd name="connsiteY2" fmla="*/ 395556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6384 w 1505251"/>
                  <a:gd name="connsiteY2" fmla="*/ 385282 h 791110"/>
                  <a:gd name="connsiteX3" fmla="*/ 1505251 w 1505251"/>
                  <a:gd name="connsiteY3" fmla="*/ 791110 h 791110"/>
                  <a:gd name="connsiteX4" fmla="*/ 0 w 1505251"/>
                  <a:gd name="connsiteY4" fmla="*/ 791110 h 791110"/>
                  <a:gd name="connsiteX5" fmla="*/ 0 w 1505251"/>
                  <a:gd name="connsiteY5" fmla="*/ 20548 h 79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251" h="791110">
                    <a:moveTo>
                      <a:pt x="0" y="20548"/>
                    </a:moveTo>
                    <a:lnTo>
                      <a:pt x="1499313" y="0"/>
                    </a:lnTo>
                    <a:lnTo>
                      <a:pt x="1426384" y="385282"/>
                    </a:lnTo>
                    <a:lnTo>
                      <a:pt x="1505251" y="791110"/>
                    </a:lnTo>
                    <a:lnTo>
                      <a:pt x="0" y="791110"/>
                    </a:lnTo>
                    <a:lnTo>
                      <a:pt x="0" y="20548"/>
                    </a:lnTo>
                    <a:close/>
                  </a:path>
                </a:pathLst>
              </a:custGeom>
              <a:solidFill>
                <a:srgbClr val="D4EAE4"/>
              </a:solidFill>
              <a:ln w="9525" cap="flat" cmpd="sng" algn="ctr">
                <a:noFill/>
                <a:prstDash val="solid"/>
              </a:ln>
              <a:effectLst/>
            </p:spPr>
            <p:txBody>
              <a:bodyPr anchor="ctr"/>
              <a:lstStyle/>
              <a:p>
                <a:pPr algn="ctr" eaLnBrk="1" fontAlgn="auto" hangingPunct="1">
                  <a:spcBef>
                    <a:spcPts val="0"/>
                  </a:spcBef>
                  <a:spcAft>
                    <a:spcPts val="0"/>
                  </a:spcAft>
                  <a:defRPr/>
                </a:pPr>
                <a:endParaRPr lang="it-IT" kern="0">
                  <a:solidFill>
                    <a:srgbClr val="FFFFFF"/>
                  </a:solidFill>
                  <a:latin typeface="Arial"/>
                  <a:cs typeface="+mn-cs"/>
                </a:endParaRPr>
              </a:p>
            </p:txBody>
          </p:sp>
          <p:sp>
            <p:nvSpPr>
              <p:cNvPr id="21" name="Pentagono 20"/>
              <p:cNvSpPr/>
              <p:nvPr/>
            </p:nvSpPr>
            <p:spPr>
              <a:xfrm>
                <a:off x="249238" y="3366502"/>
                <a:ext cx="1035415" cy="782552"/>
              </a:xfrm>
              <a:prstGeom prst="homePlate">
                <a:avLst/>
              </a:prstGeom>
              <a:solidFill>
                <a:srgbClr val="D2DB0E"/>
              </a:solidFill>
              <a:ln w="38100" cap="flat" cmpd="sng" algn="ctr">
                <a:solidFill>
                  <a:srgbClr val="FFFFFF"/>
                </a:solidFill>
                <a:prstDash val="solid"/>
              </a:ln>
              <a:effectLst/>
            </p:spPr>
            <p:txBody>
              <a:bodyPr anchor="ctr"/>
              <a:lstStyle/>
              <a:p>
                <a:pPr algn="ctr" eaLnBrk="1" fontAlgn="auto" hangingPunct="1">
                  <a:spcBef>
                    <a:spcPts val="0"/>
                  </a:spcBef>
                  <a:spcAft>
                    <a:spcPts val="0"/>
                  </a:spcAft>
                  <a:defRPr/>
                </a:pPr>
                <a:r>
                  <a:rPr lang="it-IT" sz="4000" kern="0" dirty="0">
                    <a:solidFill>
                      <a:srgbClr val="003057"/>
                    </a:solidFill>
                    <a:latin typeface="Arial"/>
                    <a:cs typeface="+mn-cs"/>
                  </a:rPr>
                  <a:t>3</a:t>
                </a:r>
              </a:p>
            </p:txBody>
          </p:sp>
        </p:grpSp>
        <p:sp>
          <p:nvSpPr>
            <p:cNvPr id="19" name="CasellaDiTesto 48"/>
            <p:cNvSpPr txBox="1">
              <a:spLocks noChangeArrowheads="1"/>
            </p:cNvSpPr>
            <p:nvPr/>
          </p:nvSpPr>
          <p:spPr bwMode="auto">
            <a:xfrm>
              <a:off x="1600302" y="4401972"/>
              <a:ext cx="4281337" cy="461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n-US" altLang="it-IT" sz="2400" b="1" dirty="0" smtClean="0">
                  <a:solidFill>
                    <a:schemeClr val="tx2"/>
                  </a:solidFill>
                </a:rPr>
                <a:t>Graphic organizers</a:t>
              </a:r>
              <a:endParaRPr lang="en-US" altLang="it-IT" sz="2400" b="1" dirty="0">
                <a:solidFill>
                  <a:schemeClr val="tx2"/>
                </a:solidFill>
              </a:endParaRPr>
            </a:p>
          </p:txBody>
        </p:sp>
      </p:grpSp>
      <p:grpSp>
        <p:nvGrpSpPr>
          <p:cNvPr id="22" name="Gruppo 21"/>
          <p:cNvGrpSpPr>
            <a:grpSpLocks/>
          </p:cNvGrpSpPr>
          <p:nvPr/>
        </p:nvGrpSpPr>
        <p:grpSpPr bwMode="auto">
          <a:xfrm>
            <a:off x="306735" y="4951041"/>
            <a:ext cx="8191030" cy="991483"/>
            <a:chOff x="567735" y="4250083"/>
            <a:chExt cx="7709522" cy="991374"/>
          </a:xfrm>
        </p:grpSpPr>
        <p:grpSp>
          <p:nvGrpSpPr>
            <p:cNvPr id="23" name="Gruppo 21"/>
            <p:cNvGrpSpPr>
              <a:grpSpLocks/>
            </p:cNvGrpSpPr>
            <p:nvPr/>
          </p:nvGrpSpPr>
          <p:grpSpPr bwMode="auto">
            <a:xfrm>
              <a:off x="567735" y="4250083"/>
              <a:ext cx="7709522" cy="782552"/>
              <a:chOff x="249238" y="3366502"/>
              <a:chExt cx="7709522" cy="782552"/>
            </a:xfrm>
          </p:grpSpPr>
          <p:sp>
            <p:nvSpPr>
              <p:cNvPr id="25" name="Pentagono 3"/>
              <p:cNvSpPr/>
              <p:nvPr/>
            </p:nvSpPr>
            <p:spPr>
              <a:xfrm rot="10800000">
                <a:off x="766970" y="3369676"/>
                <a:ext cx="7191790" cy="779377"/>
              </a:xfrm>
              <a:custGeom>
                <a:avLst/>
                <a:gdLst>
                  <a:gd name="connsiteX0" fmla="*/ 0 w 1910993"/>
                  <a:gd name="connsiteY0" fmla="*/ 0 h 770562"/>
                  <a:gd name="connsiteX1" fmla="*/ 1525712 w 1910993"/>
                  <a:gd name="connsiteY1" fmla="*/ 0 h 770562"/>
                  <a:gd name="connsiteX2" fmla="*/ 1910993 w 1910993"/>
                  <a:gd name="connsiteY2" fmla="*/ 385281 h 770562"/>
                  <a:gd name="connsiteX3" fmla="*/ 1525712 w 1910993"/>
                  <a:gd name="connsiteY3" fmla="*/ 770562 h 770562"/>
                  <a:gd name="connsiteX4" fmla="*/ 0 w 1910993"/>
                  <a:gd name="connsiteY4" fmla="*/ 770562 h 770562"/>
                  <a:gd name="connsiteX5" fmla="*/ 0 w 1910993"/>
                  <a:gd name="connsiteY5" fmla="*/ 0 h 770562"/>
                  <a:gd name="connsiteX0" fmla="*/ 0 w 1525712"/>
                  <a:gd name="connsiteY0" fmla="*/ 0 h 770562"/>
                  <a:gd name="connsiteX1" fmla="*/ 1525712 w 1525712"/>
                  <a:gd name="connsiteY1" fmla="*/ 0 h 770562"/>
                  <a:gd name="connsiteX2" fmla="*/ 1119883 w 1525712"/>
                  <a:gd name="connsiteY2" fmla="*/ 385281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399919 w 1525712"/>
                  <a:gd name="connsiteY2" fmla="*/ 375007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41577 w 1525712"/>
                  <a:gd name="connsiteY2" fmla="*/ 405830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85282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95556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10274 h 780836"/>
                  <a:gd name="connsiteX1" fmla="*/ 1521083 w 1525712"/>
                  <a:gd name="connsiteY1" fmla="*/ 0 h 780836"/>
                  <a:gd name="connsiteX2" fmla="*/ 1432320 w 1525712"/>
                  <a:gd name="connsiteY2" fmla="*/ 405830 h 780836"/>
                  <a:gd name="connsiteX3" fmla="*/ 1525712 w 1525712"/>
                  <a:gd name="connsiteY3" fmla="*/ 780836 h 780836"/>
                  <a:gd name="connsiteX4" fmla="*/ 0 w 1525712"/>
                  <a:gd name="connsiteY4" fmla="*/ 780836 h 780836"/>
                  <a:gd name="connsiteX5" fmla="*/ 0 w 1525712"/>
                  <a:gd name="connsiteY5" fmla="*/ 10274 h 780836"/>
                  <a:gd name="connsiteX0" fmla="*/ 0 w 1521083"/>
                  <a:gd name="connsiteY0" fmla="*/ 10274 h 780836"/>
                  <a:gd name="connsiteX1" fmla="*/ 1521083 w 1521083"/>
                  <a:gd name="connsiteY1" fmla="*/ 0 h 780836"/>
                  <a:gd name="connsiteX2" fmla="*/ 1432320 w 1521083"/>
                  <a:gd name="connsiteY2" fmla="*/ 405830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52111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46174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34300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2426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0447 w 1521083"/>
                  <a:gd name="connsiteY2" fmla="*/ 364734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20548 h 791110"/>
                  <a:gd name="connsiteX1" fmla="*/ 1499313 w 1521083"/>
                  <a:gd name="connsiteY1" fmla="*/ 0 h 791110"/>
                  <a:gd name="connsiteX2" fmla="*/ 1420447 w 1521083"/>
                  <a:gd name="connsiteY2" fmla="*/ 375008 h 791110"/>
                  <a:gd name="connsiteX3" fmla="*/ 1521083 w 1521083"/>
                  <a:gd name="connsiteY3" fmla="*/ 791110 h 791110"/>
                  <a:gd name="connsiteX4" fmla="*/ 0 w 1521083"/>
                  <a:gd name="connsiteY4" fmla="*/ 791110 h 791110"/>
                  <a:gd name="connsiteX5" fmla="*/ 0 w 1521083"/>
                  <a:gd name="connsiteY5" fmla="*/ 20548 h 791110"/>
                  <a:gd name="connsiteX0" fmla="*/ 0 w 1505251"/>
                  <a:gd name="connsiteY0" fmla="*/ 20548 h 791110"/>
                  <a:gd name="connsiteX1" fmla="*/ 1499313 w 1505251"/>
                  <a:gd name="connsiteY1" fmla="*/ 0 h 791110"/>
                  <a:gd name="connsiteX2" fmla="*/ 1420447 w 1505251"/>
                  <a:gd name="connsiteY2" fmla="*/ 375008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4405 w 1505251"/>
                  <a:gd name="connsiteY2" fmla="*/ 395556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6384 w 1505251"/>
                  <a:gd name="connsiteY2" fmla="*/ 385282 h 791110"/>
                  <a:gd name="connsiteX3" fmla="*/ 1505251 w 1505251"/>
                  <a:gd name="connsiteY3" fmla="*/ 791110 h 791110"/>
                  <a:gd name="connsiteX4" fmla="*/ 0 w 1505251"/>
                  <a:gd name="connsiteY4" fmla="*/ 791110 h 791110"/>
                  <a:gd name="connsiteX5" fmla="*/ 0 w 1505251"/>
                  <a:gd name="connsiteY5" fmla="*/ 20548 h 79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251" h="791110">
                    <a:moveTo>
                      <a:pt x="0" y="20548"/>
                    </a:moveTo>
                    <a:lnTo>
                      <a:pt x="1499313" y="0"/>
                    </a:lnTo>
                    <a:lnTo>
                      <a:pt x="1426384" y="385282"/>
                    </a:lnTo>
                    <a:lnTo>
                      <a:pt x="1505251" y="791110"/>
                    </a:lnTo>
                    <a:lnTo>
                      <a:pt x="0" y="791110"/>
                    </a:lnTo>
                    <a:lnTo>
                      <a:pt x="0" y="20548"/>
                    </a:lnTo>
                    <a:close/>
                  </a:path>
                </a:pathLst>
              </a:custGeom>
              <a:solidFill>
                <a:srgbClr val="D4EAE4"/>
              </a:solidFill>
              <a:ln w="9525" cap="flat" cmpd="sng" algn="ctr">
                <a:noFill/>
                <a:prstDash val="solid"/>
              </a:ln>
              <a:effectLst/>
            </p:spPr>
            <p:txBody>
              <a:bodyPr anchor="ctr"/>
              <a:lstStyle/>
              <a:p>
                <a:pPr algn="ctr" eaLnBrk="1" fontAlgn="auto" hangingPunct="1">
                  <a:spcBef>
                    <a:spcPts val="0"/>
                  </a:spcBef>
                  <a:spcAft>
                    <a:spcPts val="0"/>
                  </a:spcAft>
                  <a:defRPr/>
                </a:pPr>
                <a:endParaRPr lang="it-IT" kern="0">
                  <a:solidFill>
                    <a:srgbClr val="FFFFFF"/>
                  </a:solidFill>
                  <a:latin typeface="Arial"/>
                  <a:cs typeface="+mn-cs"/>
                </a:endParaRPr>
              </a:p>
            </p:txBody>
          </p:sp>
          <p:sp>
            <p:nvSpPr>
              <p:cNvPr id="26" name="Pentagono 25"/>
              <p:cNvSpPr/>
              <p:nvPr/>
            </p:nvSpPr>
            <p:spPr>
              <a:xfrm>
                <a:off x="249238" y="3366502"/>
                <a:ext cx="1035465" cy="782552"/>
              </a:xfrm>
              <a:prstGeom prst="homePlate">
                <a:avLst/>
              </a:prstGeom>
              <a:solidFill>
                <a:srgbClr val="03873A"/>
              </a:solidFill>
              <a:ln w="38100" cap="flat" cmpd="sng" algn="ctr">
                <a:solidFill>
                  <a:srgbClr val="FFFFFF"/>
                </a:solidFill>
                <a:prstDash val="solid"/>
              </a:ln>
              <a:effectLst/>
            </p:spPr>
            <p:txBody>
              <a:bodyPr anchor="ctr"/>
              <a:lstStyle/>
              <a:p>
                <a:pPr algn="ctr" eaLnBrk="1" fontAlgn="auto" hangingPunct="1">
                  <a:spcBef>
                    <a:spcPts val="0"/>
                  </a:spcBef>
                  <a:spcAft>
                    <a:spcPts val="0"/>
                  </a:spcAft>
                  <a:defRPr/>
                </a:pPr>
                <a:r>
                  <a:rPr lang="it-IT" sz="4000" kern="0" dirty="0">
                    <a:solidFill>
                      <a:srgbClr val="FFFFFF"/>
                    </a:solidFill>
                    <a:latin typeface="Arial"/>
                    <a:cs typeface="+mn-cs"/>
                  </a:rPr>
                  <a:t>4</a:t>
                </a:r>
              </a:p>
            </p:txBody>
          </p:sp>
        </p:grpSp>
        <p:sp>
          <p:nvSpPr>
            <p:cNvPr id="24" name="CasellaDiTesto 22"/>
            <p:cNvSpPr txBox="1">
              <a:spLocks noChangeArrowheads="1"/>
            </p:cNvSpPr>
            <p:nvPr/>
          </p:nvSpPr>
          <p:spPr bwMode="auto">
            <a:xfrm>
              <a:off x="1589271" y="4410551"/>
              <a:ext cx="6666776" cy="83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n-US" altLang="it-IT" sz="2400" b="1" dirty="0" smtClean="0">
                  <a:solidFill>
                    <a:schemeClr val="tx2"/>
                  </a:solidFill>
                </a:rPr>
                <a:t>Student created art, images, text, pictures, video</a:t>
              </a:r>
              <a:endParaRPr lang="en-US" altLang="it-IT" sz="2400" b="1" dirty="0">
                <a:solidFill>
                  <a:schemeClr val="tx2"/>
                </a:solidFill>
              </a:endParaRPr>
            </a:p>
          </p:txBody>
        </p:sp>
      </p:grpSp>
      <p:pic>
        <p:nvPicPr>
          <p:cNvPr id="27" name="Immagine 26"/>
          <p:cNvPicPr>
            <a:picLocks noChangeAspect="1"/>
          </p:cNvPicPr>
          <p:nvPr/>
        </p:nvPicPr>
        <p:blipFill>
          <a:blip r:embed="rId3"/>
          <a:stretch>
            <a:fillRect/>
          </a:stretch>
        </p:blipFill>
        <p:spPr>
          <a:xfrm>
            <a:off x="420972" y="6265580"/>
            <a:ext cx="1196025" cy="447996"/>
          </a:xfrm>
          <a:prstGeom prst="rect">
            <a:avLst/>
          </a:prstGeom>
        </p:spPr>
      </p:pic>
      <p:pic>
        <p:nvPicPr>
          <p:cNvPr id="29" name="Immagin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5280" y="6237094"/>
            <a:ext cx="504968" cy="504968"/>
          </a:xfrm>
          <a:prstGeom prst="rect">
            <a:avLst/>
          </a:prstGeom>
        </p:spPr>
      </p:pic>
      <p:sp>
        <p:nvSpPr>
          <p:cNvPr id="2" name="Fumetto 4 1"/>
          <p:cNvSpPr/>
          <p:nvPr/>
        </p:nvSpPr>
        <p:spPr>
          <a:xfrm>
            <a:off x="1389667" y="745305"/>
            <a:ext cx="7085563" cy="5439109"/>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err="1" smtClean="0">
                <a:ln w="0"/>
                <a:solidFill>
                  <a:schemeClr val="tx1"/>
                </a:solidFill>
                <a:effectLst>
                  <a:outerShdw blurRad="38100" dist="19050" dir="2700000" algn="tl" rotWithShape="0">
                    <a:schemeClr val="dk1">
                      <a:alpha val="40000"/>
                    </a:schemeClr>
                  </a:outerShdw>
                </a:effectLst>
              </a:rPr>
              <a:t>Not</a:t>
            </a:r>
            <a:r>
              <a:rPr lang="it-IT" sz="2800" dirty="0" smtClean="0">
                <a:ln w="0"/>
                <a:solidFill>
                  <a:schemeClr val="tx1"/>
                </a:solidFill>
                <a:effectLst>
                  <a:outerShdw blurRad="38100" dist="19050" dir="2700000" algn="tl" rotWithShape="0">
                    <a:schemeClr val="dk1">
                      <a:alpha val="40000"/>
                    </a:schemeClr>
                  </a:outerShdw>
                </a:effectLst>
              </a:rPr>
              <a:t> </a:t>
            </a:r>
            <a:r>
              <a:rPr lang="it-IT" sz="2800" dirty="0" err="1" smtClean="0">
                <a:ln w="0"/>
                <a:solidFill>
                  <a:schemeClr val="tx1"/>
                </a:solidFill>
                <a:effectLst>
                  <a:outerShdw blurRad="38100" dist="19050" dir="2700000" algn="tl" rotWithShape="0">
                    <a:schemeClr val="dk1">
                      <a:alpha val="40000"/>
                    </a:schemeClr>
                  </a:outerShdw>
                </a:effectLst>
              </a:rPr>
              <a:t>all</a:t>
            </a:r>
            <a:r>
              <a:rPr lang="it-IT" sz="2800" dirty="0" smtClean="0">
                <a:ln w="0"/>
                <a:solidFill>
                  <a:schemeClr val="tx1"/>
                </a:solidFill>
                <a:effectLst>
                  <a:outerShdw blurRad="38100" dist="19050" dir="2700000" algn="tl" rotWithShape="0">
                    <a:schemeClr val="dk1">
                      <a:alpha val="40000"/>
                    </a:schemeClr>
                  </a:outerShdw>
                </a:effectLst>
              </a:rPr>
              <a:t> </a:t>
            </a:r>
            <a:r>
              <a:rPr lang="it-IT" sz="2800" dirty="0" err="1" smtClean="0">
                <a:ln w="0"/>
                <a:solidFill>
                  <a:schemeClr val="tx1"/>
                </a:solidFill>
                <a:effectLst>
                  <a:outerShdw blurRad="38100" dist="19050" dir="2700000" algn="tl" rotWithShape="0">
                    <a:schemeClr val="dk1">
                      <a:alpha val="40000"/>
                    </a:schemeClr>
                  </a:outerShdw>
                </a:effectLst>
              </a:rPr>
              <a:t>visual</a:t>
            </a:r>
            <a:r>
              <a:rPr lang="it-IT" sz="2800" dirty="0" smtClean="0">
                <a:ln w="0"/>
                <a:solidFill>
                  <a:schemeClr val="tx1"/>
                </a:solidFill>
                <a:effectLst>
                  <a:outerShdw blurRad="38100" dist="19050" dir="2700000" algn="tl" rotWithShape="0">
                    <a:schemeClr val="dk1">
                      <a:alpha val="40000"/>
                    </a:schemeClr>
                  </a:outerShdw>
                </a:effectLst>
              </a:rPr>
              <a:t> </a:t>
            </a:r>
            <a:r>
              <a:rPr lang="it-IT" sz="2800" dirty="0" err="1" smtClean="0">
                <a:ln w="0"/>
                <a:solidFill>
                  <a:schemeClr val="tx1"/>
                </a:solidFill>
                <a:effectLst>
                  <a:outerShdw blurRad="38100" dist="19050" dir="2700000" algn="tl" rotWithShape="0">
                    <a:schemeClr val="dk1">
                      <a:alpha val="40000"/>
                    </a:schemeClr>
                  </a:outerShdw>
                </a:effectLst>
              </a:rPr>
              <a:t>learners</a:t>
            </a:r>
            <a:r>
              <a:rPr lang="it-IT" sz="2800" dirty="0" smtClean="0">
                <a:ln w="0"/>
                <a:solidFill>
                  <a:schemeClr val="tx1"/>
                </a:solidFill>
                <a:effectLst>
                  <a:outerShdw blurRad="38100" dist="19050" dir="2700000" algn="tl" rotWithShape="0">
                    <a:schemeClr val="dk1">
                      <a:alpha val="40000"/>
                    </a:schemeClr>
                  </a:outerShdw>
                </a:effectLst>
              </a:rPr>
              <a:t> </a:t>
            </a:r>
            <a:r>
              <a:rPr lang="it-IT" sz="2800" dirty="0" err="1" smtClean="0">
                <a:ln w="0"/>
                <a:solidFill>
                  <a:schemeClr val="tx1"/>
                </a:solidFill>
                <a:effectLst>
                  <a:outerShdw blurRad="38100" dist="19050" dir="2700000" algn="tl" rotWithShape="0">
                    <a:schemeClr val="dk1">
                      <a:alpha val="40000"/>
                    </a:schemeClr>
                  </a:outerShdw>
                </a:effectLst>
              </a:rPr>
              <a:t>have</a:t>
            </a:r>
            <a:r>
              <a:rPr lang="it-IT" sz="2800" dirty="0" smtClean="0">
                <a:ln w="0"/>
                <a:solidFill>
                  <a:schemeClr val="tx1"/>
                </a:solidFill>
                <a:effectLst>
                  <a:outerShdw blurRad="38100" dist="19050" dir="2700000" algn="tl" rotWithShape="0">
                    <a:schemeClr val="dk1">
                      <a:alpha val="40000"/>
                    </a:schemeClr>
                  </a:outerShdw>
                </a:effectLst>
              </a:rPr>
              <a:t> </a:t>
            </a:r>
            <a:r>
              <a:rPr lang="it-IT" sz="2800" dirty="0" err="1" smtClean="0">
                <a:ln w="0"/>
                <a:solidFill>
                  <a:schemeClr val="tx1"/>
                </a:solidFill>
                <a:effectLst>
                  <a:outerShdw blurRad="38100" dist="19050" dir="2700000" algn="tl" rotWithShape="0">
                    <a:schemeClr val="dk1">
                      <a:alpha val="40000"/>
                    </a:schemeClr>
                  </a:outerShdw>
                </a:effectLst>
              </a:rPr>
              <a:t>dyslexia</a:t>
            </a:r>
            <a:r>
              <a:rPr lang="it-IT" sz="2800" dirty="0" smtClean="0">
                <a:ln w="0"/>
                <a:solidFill>
                  <a:schemeClr val="tx1"/>
                </a:solidFill>
                <a:effectLst>
                  <a:outerShdw blurRad="38100" dist="19050" dir="2700000" algn="tl" rotWithShape="0">
                    <a:schemeClr val="dk1">
                      <a:alpha val="40000"/>
                    </a:schemeClr>
                  </a:outerShdw>
                </a:effectLst>
              </a:rPr>
              <a:t>, </a:t>
            </a:r>
            <a:r>
              <a:rPr lang="it-IT" sz="2800" dirty="0" err="1" smtClean="0">
                <a:ln w="0"/>
                <a:solidFill>
                  <a:schemeClr val="tx1"/>
                </a:solidFill>
                <a:effectLst>
                  <a:outerShdw blurRad="38100" dist="19050" dir="2700000" algn="tl" rotWithShape="0">
                    <a:schemeClr val="dk1">
                      <a:alpha val="40000"/>
                    </a:schemeClr>
                  </a:outerShdw>
                </a:effectLst>
              </a:rPr>
              <a:t>but</a:t>
            </a:r>
            <a:r>
              <a:rPr lang="it-IT" sz="2800" dirty="0" smtClean="0">
                <a:ln w="0"/>
                <a:solidFill>
                  <a:schemeClr val="tx1"/>
                </a:solidFill>
                <a:effectLst>
                  <a:outerShdw blurRad="38100" dist="19050" dir="2700000" algn="tl" rotWithShape="0">
                    <a:schemeClr val="dk1">
                      <a:alpha val="40000"/>
                    </a:schemeClr>
                  </a:outerShdw>
                </a:effectLst>
              </a:rPr>
              <a:t> </a:t>
            </a:r>
            <a:r>
              <a:rPr lang="it-IT" sz="2800" dirty="0" err="1" smtClean="0">
                <a:ln w="0"/>
                <a:solidFill>
                  <a:schemeClr val="tx1"/>
                </a:solidFill>
                <a:effectLst>
                  <a:outerShdw blurRad="38100" dist="19050" dir="2700000" algn="tl" rotWithShape="0">
                    <a:schemeClr val="dk1">
                      <a:alpha val="40000"/>
                    </a:schemeClr>
                  </a:outerShdw>
                </a:effectLst>
              </a:rPr>
              <a:t>all</a:t>
            </a:r>
            <a:r>
              <a:rPr lang="it-IT" sz="2800" dirty="0" smtClean="0">
                <a:ln w="0"/>
                <a:solidFill>
                  <a:schemeClr val="tx1"/>
                </a:solidFill>
                <a:effectLst>
                  <a:outerShdw blurRad="38100" dist="19050" dir="2700000" algn="tl" rotWithShape="0">
                    <a:schemeClr val="dk1">
                      <a:alpha val="40000"/>
                    </a:schemeClr>
                  </a:outerShdw>
                </a:effectLst>
              </a:rPr>
              <a:t> </a:t>
            </a:r>
            <a:r>
              <a:rPr lang="it-IT" sz="2800" dirty="0" err="1" smtClean="0">
                <a:ln w="0"/>
                <a:solidFill>
                  <a:schemeClr val="tx1"/>
                </a:solidFill>
                <a:effectLst>
                  <a:outerShdw blurRad="38100" dist="19050" dir="2700000" algn="tl" rotWithShape="0">
                    <a:schemeClr val="dk1">
                      <a:alpha val="40000"/>
                    </a:schemeClr>
                  </a:outerShdw>
                </a:effectLst>
              </a:rPr>
              <a:t>pupils</a:t>
            </a:r>
            <a:r>
              <a:rPr lang="it-IT" sz="2800" dirty="0" smtClean="0">
                <a:ln w="0"/>
                <a:solidFill>
                  <a:schemeClr val="tx1"/>
                </a:solidFill>
                <a:effectLst>
                  <a:outerShdw blurRad="38100" dist="19050" dir="2700000" algn="tl" rotWithShape="0">
                    <a:schemeClr val="dk1">
                      <a:alpha val="40000"/>
                    </a:schemeClr>
                  </a:outerShdw>
                </a:effectLst>
              </a:rPr>
              <a:t> with </a:t>
            </a:r>
            <a:r>
              <a:rPr lang="it-IT" sz="2800" dirty="0" err="1" smtClean="0">
                <a:ln w="0"/>
                <a:solidFill>
                  <a:schemeClr val="tx1"/>
                </a:solidFill>
                <a:effectLst>
                  <a:outerShdw blurRad="38100" dist="19050" dir="2700000" algn="tl" rotWithShape="0">
                    <a:schemeClr val="dk1">
                      <a:alpha val="40000"/>
                    </a:schemeClr>
                  </a:outerShdw>
                </a:effectLst>
              </a:rPr>
              <a:t>dyslexia</a:t>
            </a:r>
            <a:r>
              <a:rPr lang="it-IT" sz="2800" dirty="0" smtClean="0">
                <a:ln w="0"/>
                <a:solidFill>
                  <a:schemeClr val="tx1"/>
                </a:solidFill>
                <a:effectLst>
                  <a:outerShdw blurRad="38100" dist="19050" dir="2700000" algn="tl" rotWithShape="0">
                    <a:schemeClr val="dk1">
                      <a:alpha val="40000"/>
                    </a:schemeClr>
                  </a:outerShdw>
                </a:effectLst>
              </a:rPr>
              <a:t> are </a:t>
            </a:r>
            <a:r>
              <a:rPr lang="it-IT" sz="2800" dirty="0" err="1" smtClean="0">
                <a:ln w="0"/>
                <a:solidFill>
                  <a:schemeClr val="tx1"/>
                </a:solidFill>
                <a:effectLst>
                  <a:outerShdw blurRad="38100" dist="19050" dir="2700000" algn="tl" rotWithShape="0">
                    <a:schemeClr val="dk1">
                      <a:alpha val="40000"/>
                    </a:schemeClr>
                  </a:outerShdw>
                </a:effectLst>
              </a:rPr>
              <a:t>visual</a:t>
            </a:r>
            <a:r>
              <a:rPr lang="it-IT" sz="2800" dirty="0" smtClean="0">
                <a:ln w="0"/>
                <a:solidFill>
                  <a:schemeClr val="tx1"/>
                </a:solidFill>
                <a:effectLst>
                  <a:outerShdw blurRad="38100" dist="19050" dir="2700000" algn="tl" rotWithShape="0">
                    <a:schemeClr val="dk1">
                      <a:alpha val="40000"/>
                    </a:schemeClr>
                  </a:outerShdw>
                </a:effectLst>
              </a:rPr>
              <a:t> </a:t>
            </a:r>
            <a:r>
              <a:rPr lang="it-IT" sz="2800" dirty="0" err="1" smtClean="0">
                <a:ln w="0"/>
                <a:solidFill>
                  <a:schemeClr val="tx1"/>
                </a:solidFill>
                <a:effectLst>
                  <a:outerShdw blurRad="38100" dist="19050" dir="2700000" algn="tl" rotWithShape="0">
                    <a:schemeClr val="dk1">
                      <a:alpha val="40000"/>
                    </a:schemeClr>
                  </a:outerShdw>
                </a:effectLst>
              </a:rPr>
              <a:t>learners</a:t>
            </a:r>
            <a:r>
              <a:rPr lang="it-IT" sz="2800" dirty="0" smtClean="0">
                <a:ln w="0"/>
                <a:solidFill>
                  <a:schemeClr val="tx1"/>
                </a:solidFill>
                <a:effectLst>
                  <a:outerShdw blurRad="38100" dist="19050" dir="2700000" algn="tl" rotWithShape="0">
                    <a:schemeClr val="dk1">
                      <a:alpha val="40000"/>
                    </a:schemeClr>
                  </a:outerShdw>
                </a:effectLst>
              </a:rPr>
              <a:t> </a:t>
            </a:r>
            <a:endParaRPr lang="it-IT" sz="2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0547630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41336" y="417599"/>
            <a:ext cx="7956427" cy="1096874"/>
          </a:xfrm>
        </p:spPr>
        <p:txBody>
          <a:bodyPr/>
          <a:lstStyle/>
          <a:p>
            <a:r>
              <a:rPr lang="it-IT" dirty="0" err="1" smtClean="0"/>
              <a:t>Sensitizing</a:t>
            </a:r>
            <a:r>
              <a:rPr lang="it-IT" dirty="0" smtClean="0"/>
              <a:t> Students to </a:t>
            </a:r>
            <a:r>
              <a:rPr lang="it-IT" dirty="0" err="1" smtClean="0"/>
              <a:t>Grammar</a:t>
            </a:r>
            <a:endParaRPr lang="it-IT" dirty="0"/>
          </a:p>
        </p:txBody>
      </p:sp>
      <p:sp>
        <p:nvSpPr>
          <p:cNvPr id="3" name="Segnaposto testo 2"/>
          <p:cNvSpPr>
            <a:spLocks noGrp="1"/>
          </p:cNvSpPr>
          <p:nvPr>
            <p:ph type="body" idx="1"/>
          </p:nvPr>
        </p:nvSpPr>
        <p:spPr>
          <a:xfrm>
            <a:off x="542925" y="3125336"/>
            <a:ext cx="7645732" cy="1751463"/>
          </a:xfrm>
        </p:spPr>
        <p:txBody>
          <a:bodyPr/>
          <a:lstStyle/>
          <a:p>
            <a:pPr algn="ctr"/>
            <a:endParaRPr lang="it-IT" sz="4800" dirty="0" smtClean="0">
              <a:solidFill>
                <a:schemeClr val="accent3"/>
              </a:solidFill>
            </a:endParaRPr>
          </a:p>
          <a:p>
            <a:pPr algn="ctr"/>
            <a:r>
              <a:rPr lang="it-IT" sz="4800" dirty="0" err="1" smtClean="0">
                <a:solidFill>
                  <a:schemeClr val="accent3"/>
                </a:solidFill>
              </a:rPr>
              <a:t>We</a:t>
            </a:r>
            <a:r>
              <a:rPr lang="it-IT" sz="4800" dirty="0" smtClean="0"/>
              <a:t> </a:t>
            </a:r>
            <a:r>
              <a:rPr lang="it-IT" sz="4800" dirty="0" smtClean="0">
                <a:solidFill>
                  <a:srgbClr val="7030A0"/>
                </a:solidFill>
              </a:rPr>
              <a:t>go</a:t>
            </a:r>
            <a:r>
              <a:rPr lang="it-IT" sz="4800" dirty="0" smtClean="0"/>
              <a:t> </a:t>
            </a:r>
            <a:r>
              <a:rPr lang="it-IT" sz="4800" dirty="0" smtClean="0">
                <a:solidFill>
                  <a:schemeClr val="accent4">
                    <a:lumMod val="60000"/>
                    <a:lumOff val="40000"/>
                  </a:schemeClr>
                </a:solidFill>
              </a:rPr>
              <a:t>to</a:t>
            </a:r>
            <a:r>
              <a:rPr lang="it-IT" sz="4800" dirty="0" smtClean="0"/>
              <a:t> </a:t>
            </a:r>
            <a:r>
              <a:rPr lang="it-IT" sz="4800" dirty="0" smtClean="0">
                <a:solidFill>
                  <a:schemeClr val="accent5"/>
                </a:solidFill>
              </a:rPr>
              <a:t>a</a:t>
            </a:r>
            <a:r>
              <a:rPr lang="it-IT" sz="4800" dirty="0" smtClean="0"/>
              <a:t> </a:t>
            </a:r>
            <a:r>
              <a:rPr lang="it-IT" sz="4800" dirty="0" smtClean="0">
                <a:solidFill>
                  <a:schemeClr val="accent2"/>
                </a:solidFill>
              </a:rPr>
              <a:t>big</a:t>
            </a:r>
            <a:r>
              <a:rPr lang="it-IT" sz="4800" dirty="0" smtClean="0"/>
              <a:t> </a:t>
            </a:r>
            <a:r>
              <a:rPr lang="it-IT" sz="4800" dirty="0" err="1" smtClean="0">
                <a:solidFill>
                  <a:schemeClr val="accent6"/>
                </a:solidFill>
              </a:rPr>
              <a:t>school</a:t>
            </a:r>
            <a:endParaRPr lang="it-IT" sz="4800" dirty="0" smtClean="0">
              <a:solidFill>
                <a:schemeClr val="accent6"/>
              </a:solidFill>
            </a:endParaRPr>
          </a:p>
          <a:p>
            <a:pPr algn="ctr"/>
            <a:endParaRPr lang="it-IT" sz="4800" dirty="0">
              <a:solidFill>
                <a:srgbClr val="00B050"/>
              </a:solidFill>
            </a:endParaRPr>
          </a:p>
          <a:p>
            <a:pPr algn="ctr"/>
            <a:endParaRPr lang="it-IT" sz="4800" dirty="0">
              <a:solidFill>
                <a:srgbClr val="00B050"/>
              </a:solidFill>
            </a:endParaRPr>
          </a:p>
        </p:txBody>
      </p:sp>
      <p:sp>
        <p:nvSpPr>
          <p:cNvPr id="4" name="Segnaposto numero diapositiva 3"/>
          <p:cNvSpPr>
            <a:spLocks noGrp="1"/>
          </p:cNvSpPr>
          <p:nvPr>
            <p:ph type="sldNum" idx="12"/>
          </p:nvPr>
        </p:nvSpPr>
        <p:spPr/>
        <p:txBody>
          <a:bodyPr/>
          <a:lstStyle/>
          <a:p>
            <a:pPr marL="0" marR="0" lvl="0" indent="0" algn="l" rtl="0">
              <a:spcBef>
                <a:spcPts val="0"/>
              </a:spcBef>
              <a:buSzPct val="25000"/>
              <a:buNone/>
            </a:pPr>
            <a:fld id="{00000000-1234-1234-1234-123412341234}" type="slidenum">
              <a:rPr lang="en-GB" sz="800" b="1" smtClean="0">
                <a:solidFill>
                  <a:schemeClr val="lt2"/>
                </a:solidFill>
                <a:latin typeface="Arial"/>
                <a:ea typeface="Arial"/>
                <a:cs typeface="Arial"/>
                <a:sym typeface="Arial"/>
              </a:rPr>
              <a:t>18</a:t>
            </a:fld>
            <a:endParaRPr lang="en-GB" sz="800" b="1">
              <a:solidFill>
                <a:schemeClr val="lt2"/>
              </a:solidFill>
              <a:latin typeface="Arial"/>
              <a:ea typeface="Arial"/>
              <a:cs typeface="Arial"/>
              <a:sym typeface="Arial"/>
            </a:endParaRPr>
          </a:p>
        </p:txBody>
      </p:sp>
      <p:graphicFrame>
        <p:nvGraphicFramePr>
          <p:cNvPr id="5" name="Tabella 4"/>
          <p:cNvGraphicFramePr>
            <a:graphicFrameLocks noGrp="1"/>
          </p:cNvGraphicFramePr>
          <p:nvPr>
            <p:extLst>
              <p:ext uri="{D42A27DB-BD31-4B8C-83A1-F6EECF244321}">
                <p14:modId xmlns:p14="http://schemas.microsoft.com/office/powerpoint/2010/main" val="1798986311"/>
              </p:ext>
            </p:extLst>
          </p:nvPr>
        </p:nvGraphicFramePr>
        <p:xfrm>
          <a:off x="1" y="2115403"/>
          <a:ext cx="9144000" cy="1253773"/>
        </p:xfrm>
        <a:graphic>
          <a:graphicData uri="http://schemas.openxmlformats.org/drawingml/2006/table">
            <a:tbl>
              <a:tblPr firstRow="1" bandRow="1">
                <a:tableStyleId>{5C22544A-7EE6-4342-B048-85BDC9FD1C3A}</a:tableStyleId>
              </a:tblPr>
              <a:tblGrid>
                <a:gridCol w="1733265"/>
                <a:gridCol w="953261"/>
                <a:gridCol w="1051879"/>
                <a:gridCol w="1634646"/>
                <a:gridCol w="1343263"/>
                <a:gridCol w="2427686"/>
              </a:tblGrid>
              <a:tr h="1253773">
                <a:tc>
                  <a:txBody>
                    <a:bodyPr/>
                    <a:lstStyle/>
                    <a:p>
                      <a:r>
                        <a:rPr lang="it-IT" sz="2000" dirty="0" err="1" smtClean="0">
                          <a:solidFill>
                            <a:schemeClr val="accent3"/>
                          </a:solidFill>
                        </a:rPr>
                        <a:t>Subject</a:t>
                      </a:r>
                      <a:endParaRPr lang="it-IT" sz="2000" dirty="0">
                        <a:solidFill>
                          <a:schemeClr val="accent3"/>
                        </a:solidFill>
                      </a:endParaRPr>
                    </a:p>
                  </a:txBody>
                  <a:tcPr/>
                </a:tc>
                <a:tc>
                  <a:txBody>
                    <a:bodyPr/>
                    <a:lstStyle/>
                    <a:p>
                      <a:r>
                        <a:rPr lang="it-IT" sz="2000" dirty="0" err="1" smtClean="0">
                          <a:solidFill>
                            <a:srgbClr val="7030A0"/>
                          </a:solidFill>
                        </a:rPr>
                        <a:t>Verb</a:t>
                      </a:r>
                      <a:endParaRPr lang="it-IT" sz="2000" dirty="0">
                        <a:solidFill>
                          <a:srgbClr val="7030A0"/>
                        </a:solidFill>
                      </a:endParaRPr>
                    </a:p>
                  </a:txBody>
                  <a:tcPr/>
                </a:tc>
                <a:tc>
                  <a:txBody>
                    <a:bodyPr/>
                    <a:lstStyle/>
                    <a:p>
                      <a:r>
                        <a:rPr lang="it-IT" sz="2000" dirty="0" err="1" smtClean="0">
                          <a:solidFill>
                            <a:schemeClr val="accent4">
                              <a:lumMod val="60000"/>
                              <a:lumOff val="40000"/>
                            </a:schemeClr>
                          </a:solidFill>
                        </a:rPr>
                        <a:t>Prep</a:t>
                      </a:r>
                      <a:endParaRPr lang="it-IT" sz="2000" dirty="0">
                        <a:solidFill>
                          <a:schemeClr val="accent4">
                            <a:lumMod val="60000"/>
                            <a:lumOff val="40000"/>
                          </a:schemeClr>
                        </a:solidFill>
                      </a:endParaRPr>
                    </a:p>
                  </a:txBody>
                  <a:tcPr/>
                </a:tc>
                <a:tc>
                  <a:txBody>
                    <a:bodyPr/>
                    <a:lstStyle/>
                    <a:p>
                      <a:r>
                        <a:rPr lang="it-IT" sz="2000" dirty="0" err="1" smtClean="0">
                          <a:solidFill>
                            <a:schemeClr val="accent5"/>
                          </a:solidFill>
                        </a:rPr>
                        <a:t>Article</a:t>
                      </a:r>
                      <a:endParaRPr lang="it-IT" sz="2000" dirty="0">
                        <a:solidFill>
                          <a:schemeClr val="accent5"/>
                        </a:solidFill>
                      </a:endParaRPr>
                    </a:p>
                  </a:txBody>
                  <a:tcPr/>
                </a:tc>
                <a:tc>
                  <a:txBody>
                    <a:bodyPr/>
                    <a:lstStyle/>
                    <a:p>
                      <a:r>
                        <a:rPr lang="it-IT" sz="2000" dirty="0" err="1" smtClean="0">
                          <a:solidFill>
                            <a:schemeClr val="accent2"/>
                          </a:solidFill>
                        </a:rPr>
                        <a:t>Adjective</a:t>
                      </a:r>
                      <a:endParaRPr lang="it-IT" sz="2000" dirty="0">
                        <a:solidFill>
                          <a:schemeClr val="accent2"/>
                        </a:solidFill>
                      </a:endParaRPr>
                    </a:p>
                  </a:txBody>
                  <a:tcPr/>
                </a:tc>
                <a:tc>
                  <a:txBody>
                    <a:bodyPr/>
                    <a:lstStyle/>
                    <a:p>
                      <a:r>
                        <a:rPr lang="it-IT" sz="2000" dirty="0" err="1" smtClean="0">
                          <a:solidFill>
                            <a:schemeClr val="accent6"/>
                          </a:solidFill>
                        </a:rPr>
                        <a:t>Noun</a:t>
                      </a:r>
                      <a:endParaRPr lang="it-IT" sz="2000" dirty="0">
                        <a:solidFill>
                          <a:schemeClr val="accent6"/>
                        </a:solidFill>
                      </a:endParaRPr>
                    </a:p>
                  </a:txBody>
                  <a:tcPr/>
                </a:tc>
              </a:tr>
            </a:tbl>
          </a:graphicData>
        </a:graphic>
      </p:graphicFrame>
      <p:sp>
        <p:nvSpPr>
          <p:cNvPr id="7" name="Fumetto 4 6"/>
          <p:cNvSpPr/>
          <p:nvPr/>
        </p:nvSpPr>
        <p:spPr>
          <a:xfrm>
            <a:off x="790077" y="966036"/>
            <a:ext cx="7151427" cy="589196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dirty="0" smtClean="0">
                <a:ln w="0"/>
                <a:solidFill>
                  <a:schemeClr val="tx1"/>
                </a:solidFill>
                <a:effectLst>
                  <a:outerShdw blurRad="38100" dist="19050" dir="2700000" algn="tl" rotWithShape="0">
                    <a:schemeClr val="dk1">
                      <a:alpha val="40000"/>
                    </a:schemeClr>
                  </a:outerShdw>
                </a:effectLst>
              </a:rPr>
              <a:t>I </a:t>
            </a:r>
            <a:r>
              <a:rPr lang="it-IT" sz="4000" dirty="0" err="1" smtClean="0">
                <a:ln w="0"/>
                <a:solidFill>
                  <a:schemeClr val="tx1"/>
                </a:solidFill>
                <a:effectLst>
                  <a:outerShdw blurRad="38100" dist="19050" dir="2700000" algn="tl" rotWithShape="0">
                    <a:schemeClr val="dk1">
                      <a:alpha val="40000"/>
                    </a:schemeClr>
                  </a:outerShdw>
                </a:effectLst>
              </a:rPr>
              <a:t>see</a:t>
            </a:r>
            <a:r>
              <a:rPr lang="it-IT" sz="4000" dirty="0" smtClean="0">
                <a:ln w="0"/>
                <a:solidFill>
                  <a:schemeClr val="tx1"/>
                </a:solidFill>
                <a:effectLst>
                  <a:outerShdw blurRad="38100" dist="19050" dir="2700000" algn="tl" rotWithShape="0">
                    <a:schemeClr val="dk1">
                      <a:alpha val="40000"/>
                    </a:schemeClr>
                  </a:outerShdw>
                </a:effectLst>
              </a:rPr>
              <a:t>!</a:t>
            </a:r>
          </a:p>
          <a:p>
            <a:pPr algn="ctr"/>
            <a:endParaRPr lang="it-IT" sz="2400" dirty="0">
              <a:ln w="0"/>
              <a:solidFill>
                <a:schemeClr val="tx1"/>
              </a:solidFill>
              <a:effectLst>
                <a:outerShdw blurRad="38100" dist="19050" dir="2700000" algn="tl" rotWithShape="0">
                  <a:schemeClr val="dk1">
                    <a:alpha val="40000"/>
                  </a:schemeClr>
                </a:outerShdw>
              </a:effectLst>
            </a:endParaRPr>
          </a:p>
          <a:p>
            <a:pPr algn="ctr"/>
            <a:r>
              <a:rPr lang="it-IT" sz="2400" dirty="0" err="1" smtClean="0">
                <a:ln w="0"/>
                <a:solidFill>
                  <a:schemeClr val="tx1"/>
                </a:solidFill>
                <a:effectLst>
                  <a:outerShdw blurRad="38100" dist="19050" dir="2700000" algn="tl" rotWithShape="0">
                    <a:schemeClr val="dk1">
                      <a:alpha val="40000"/>
                    </a:schemeClr>
                  </a:outerShdw>
                </a:effectLst>
              </a:rPr>
              <a:t>Many</a:t>
            </a:r>
            <a:r>
              <a:rPr lang="it-IT" sz="2400" dirty="0" smtClean="0">
                <a:ln w="0"/>
                <a:solidFill>
                  <a:schemeClr val="tx1"/>
                </a:solidFill>
                <a:effectLst>
                  <a:outerShdw blurRad="38100" dist="19050" dir="2700000" algn="tl" rotWithShape="0">
                    <a:schemeClr val="dk1">
                      <a:alpha val="40000"/>
                    </a:schemeClr>
                  </a:outerShdw>
                </a:effectLst>
              </a:rPr>
              <a:t> </a:t>
            </a:r>
            <a:r>
              <a:rPr lang="it-IT" sz="2400" dirty="0" err="1" smtClean="0">
                <a:ln w="0"/>
                <a:solidFill>
                  <a:schemeClr val="tx1"/>
                </a:solidFill>
                <a:effectLst>
                  <a:outerShdw blurRad="38100" dist="19050" dir="2700000" algn="tl" rotWithShape="0">
                    <a:schemeClr val="dk1">
                      <a:alpha val="40000"/>
                    </a:schemeClr>
                  </a:outerShdw>
                </a:effectLst>
              </a:rPr>
              <a:t>dyslexics</a:t>
            </a:r>
            <a:r>
              <a:rPr lang="it-IT" sz="2400" dirty="0" smtClean="0">
                <a:ln w="0"/>
                <a:solidFill>
                  <a:schemeClr val="tx1"/>
                </a:solidFill>
                <a:effectLst>
                  <a:outerShdw blurRad="38100" dist="19050" dir="2700000" algn="tl" rotWithShape="0">
                    <a:schemeClr val="dk1">
                      <a:alpha val="40000"/>
                    </a:schemeClr>
                  </a:outerShdw>
                </a:effectLst>
              </a:rPr>
              <a:t> </a:t>
            </a:r>
            <a:r>
              <a:rPr lang="it-IT" sz="2400" dirty="0" err="1" smtClean="0">
                <a:ln w="0"/>
                <a:solidFill>
                  <a:schemeClr val="tx1"/>
                </a:solidFill>
                <a:effectLst>
                  <a:outerShdw blurRad="38100" dist="19050" dir="2700000" algn="tl" rotWithShape="0">
                    <a:schemeClr val="dk1">
                      <a:alpha val="40000"/>
                    </a:schemeClr>
                  </a:outerShdw>
                </a:effectLst>
              </a:rPr>
              <a:t>have</a:t>
            </a:r>
            <a:r>
              <a:rPr lang="it-IT" sz="2400" dirty="0" smtClean="0">
                <a:ln w="0"/>
                <a:solidFill>
                  <a:schemeClr val="tx1"/>
                </a:solidFill>
                <a:effectLst>
                  <a:outerShdw blurRad="38100" dist="19050" dir="2700000" algn="tl" rotWithShape="0">
                    <a:schemeClr val="dk1">
                      <a:alpha val="40000"/>
                    </a:schemeClr>
                  </a:outerShdw>
                </a:effectLst>
              </a:rPr>
              <a:t> </a:t>
            </a:r>
            <a:r>
              <a:rPr lang="it-IT" sz="2400" dirty="0" err="1" smtClean="0">
                <a:ln w="0"/>
                <a:solidFill>
                  <a:schemeClr val="tx1"/>
                </a:solidFill>
                <a:effectLst>
                  <a:outerShdw blurRad="38100" dist="19050" dir="2700000" algn="tl" rotWithShape="0">
                    <a:schemeClr val="dk1">
                      <a:alpha val="40000"/>
                    </a:schemeClr>
                  </a:outerShdw>
                </a:effectLst>
              </a:rPr>
              <a:t>visual</a:t>
            </a:r>
            <a:r>
              <a:rPr lang="it-IT" sz="2400" dirty="0" smtClean="0">
                <a:ln w="0"/>
                <a:solidFill>
                  <a:schemeClr val="tx1"/>
                </a:solidFill>
                <a:effectLst>
                  <a:outerShdw blurRad="38100" dist="19050" dir="2700000" algn="tl" rotWithShape="0">
                    <a:schemeClr val="dk1">
                      <a:alpha val="40000"/>
                    </a:schemeClr>
                  </a:outerShdw>
                </a:effectLst>
              </a:rPr>
              <a:t> </a:t>
            </a:r>
            <a:r>
              <a:rPr lang="it-IT" sz="2400" dirty="0" err="1" smtClean="0">
                <a:ln w="0"/>
                <a:solidFill>
                  <a:schemeClr val="tx1"/>
                </a:solidFill>
                <a:effectLst>
                  <a:outerShdw blurRad="38100" dist="19050" dir="2700000" algn="tl" rotWithShape="0">
                    <a:schemeClr val="dk1">
                      <a:alpha val="40000"/>
                    </a:schemeClr>
                  </a:outerShdw>
                </a:effectLst>
              </a:rPr>
              <a:t>strengths</a:t>
            </a:r>
            <a:r>
              <a:rPr lang="it-IT" sz="2400" dirty="0" smtClean="0">
                <a:ln w="0"/>
                <a:solidFill>
                  <a:schemeClr val="tx1"/>
                </a:solidFill>
                <a:effectLst>
                  <a:outerShdw blurRad="38100" dist="19050" dir="2700000" algn="tl" rotWithShape="0">
                    <a:schemeClr val="dk1">
                      <a:alpha val="40000"/>
                    </a:schemeClr>
                  </a:outerShdw>
                </a:effectLst>
              </a:rPr>
              <a:t> so use of </a:t>
            </a:r>
            <a:r>
              <a:rPr lang="it-IT" sz="2400" dirty="0" err="1" smtClean="0">
                <a:ln w="0"/>
                <a:solidFill>
                  <a:schemeClr val="tx1"/>
                </a:solidFill>
                <a:effectLst>
                  <a:outerShdw blurRad="38100" dist="19050" dir="2700000" algn="tl" rotWithShape="0">
                    <a:schemeClr val="dk1">
                      <a:alpha val="40000"/>
                    </a:schemeClr>
                  </a:outerShdw>
                </a:effectLst>
              </a:rPr>
              <a:t>colour</a:t>
            </a:r>
            <a:r>
              <a:rPr lang="it-IT" sz="2400" dirty="0" smtClean="0">
                <a:ln w="0"/>
                <a:solidFill>
                  <a:schemeClr val="tx1"/>
                </a:solidFill>
                <a:effectLst>
                  <a:outerShdw blurRad="38100" dist="19050" dir="2700000" algn="tl" rotWithShape="0">
                    <a:schemeClr val="dk1">
                      <a:alpha val="40000"/>
                    </a:schemeClr>
                  </a:outerShdw>
                </a:effectLst>
              </a:rPr>
              <a:t> </a:t>
            </a:r>
            <a:r>
              <a:rPr lang="it-IT" sz="2400" dirty="0" err="1" smtClean="0">
                <a:ln w="0"/>
                <a:solidFill>
                  <a:schemeClr val="tx1"/>
                </a:solidFill>
                <a:effectLst>
                  <a:outerShdw blurRad="38100" dist="19050" dir="2700000" algn="tl" rotWithShape="0">
                    <a:schemeClr val="dk1">
                      <a:alpha val="40000"/>
                    </a:schemeClr>
                  </a:outerShdw>
                </a:effectLst>
              </a:rPr>
              <a:t>makes</a:t>
            </a:r>
            <a:r>
              <a:rPr lang="it-IT" sz="2400" dirty="0" smtClean="0">
                <a:ln w="0"/>
                <a:solidFill>
                  <a:schemeClr val="tx1"/>
                </a:solidFill>
                <a:effectLst>
                  <a:outerShdw blurRad="38100" dist="19050" dir="2700000" algn="tl" rotWithShape="0">
                    <a:schemeClr val="dk1">
                      <a:alpha val="40000"/>
                    </a:schemeClr>
                  </a:outerShdw>
                </a:effectLst>
              </a:rPr>
              <a:t>  </a:t>
            </a:r>
            <a:r>
              <a:rPr lang="it-IT" sz="2400" dirty="0" err="1" smtClean="0">
                <a:ln w="0"/>
                <a:solidFill>
                  <a:schemeClr val="tx1"/>
                </a:solidFill>
                <a:effectLst>
                  <a:outerShdw blurRad="38100" dist="19050" dir="2700000" algn="tl" rotWithShape="0">
                    <a:schemeClr val="dk1">
                      <a:alpha val="40000"/>
                    </a:schemeClr>
                  </a:outerShdw>
                </a:effectLst>
              </a:rPr>
              <a:t>comprehension</a:t>
            </a:r>
            <a:r>
              <a:rPr lang="it-IT" sz="2400" dirty="0" smtClean="0">
                <a:ln w="0"/>
                <a:solidFill>
                  <a:schemeClr val="tx1"/>
                </a:solidFill>
                <a:effectLst>
                  <a:outerShdw blurRad="38100" dist="19050" dir="2700000" algn="tl" rotWithShape="0">
                    <a:schemeClr val="dk1">
                      <a:alpha val="40000"/>
                    </a:schemeClr>
                  </a:outerShdw>
                </a:effectLst>
              </a:rPr>
              <a:t> </a:t>
            </a:r>
            <a:r>
              <a:rPr lang="it-IT" sz="2400" dirty="0" err="1" smtClean="0">
                <a:ln w="0"/>
                <a:solidFill>
                  <a:schemeClr val="tx1"/>
                </a:solidFill>
                <a:effectLst>
                  <a:outerShdw blurRad="38100" dist="19050" dir="2700000" algn="tl" rotWithShape="0">
                    <a:schemeClr val="dk1">
                      <a:alpha val="40000"/>
                    </a:schemeClr>
                  </a:outerShdw>
                </a:effectLst>
              </a:rPr>
              <a:t>easier</a:t>
            </a:r>
            <a:r>
              <a:rPr lang="it-IT" sz="2400" dirty="0" smtClean="0">
                <a:ln w="0"/>
                <a:solidFill>
                  <a:schemeClr val="tx1"/>
                </a:solidFill>
                <a:effectLst>
                  <a:outerShdw blurRad="38100" dist="19050" dir="2700000" algn="tl" rotWithShape="0">
                    <a:schemeClr val="dk1">
                      <a:alpha val="40000"/>
                    </a:schemeClr>
                  </a:outerShdw>
                </a:effectLst>
              </a:rPr>
              <a:t> and </a:t>
            </a:r>
            <a:r>
              <a:rPr lang="it-IT" sz="2400" dirty="0" err="1" smtClean="0">
                <a:ln w="0"/>
                <a:solidFill>
                  <a:schemeClr val="tx1"/>
                </a:solidFill>
                <a:effectLst>
                  <a:outerShdw blurRad="38100" dist="19050" dir="2700000" algn="tl" rotWithShape="0">
                    <a:schemeClr val="dk1">
                      <a:alpha val="40000"/>
                    </a:schemeClr>
                  </a:outerShdw>
                </a:effectLst>
              </a:rPr>
              <a:t>helps</a:t>
            </a:r>
            <a:r>
              <a:rPr lang="it-IT" sz="2400" dirty="0" smtClean="0">
                <a:ln w="0"/>
                <a:solidFill>
                  <a:schemeClr val="tx1"/>
                </a:solidFill>
                <a:effectLst>
                  <a:outerShdw blurRad="38100" dist="19050" dir="2700000" algn="tl" rotWithShape="0">
                    <a:schemeClr val="dk1">
                      <a:alpha val="40000"/>
                    </a:schemeClr>
                  </a:outerShdw>
                </a:effectLst>
              </a:rPr>
              <a:t> </a:t>
            </a:r>
            <a:r>
              <a:rPr lang="it-IT" sz="2400" dirty="0" err="1" smtClean="0">
                <a:ln w="0"/>
                <a:solidFill>
                  <a:schemeClr val="tx1"/>
                </a:solidFill>
                <a:effectLst>
                  <a:outerShdw blurRad="38100" dist="19050" dir="2700000" algn="tl" rotWithShape="0">
                    <a:schemeClr val="dk1">
                      <a:alpha val="40000"/>
                    </a:schemeClr>
                  </a:outerShdw>
                </a:effectLst>
              </a:rPr>
              <a:t>them</a:t>
            </a:r>
            <a:r>
              <a:rPr lang="it-IT" sz="2400" dirty="0" smtClean="0">
                <a:ln w="0"/>
                <a:solidFill>
                  <a:schemeClr val="tx1"/>
                </a:solidFill>
                <a:effectLst>
                  <a:outerShdw blurRad="38100" dist="19050" dir="2700000" algn="tl" rotWithShape="0">
                    <a:schemeClr val="dk1">
                      <a:alpha val="40000"/>
                    </a:schemeClr>
                  </a:outerShdw>
                </a:effectLst>
              </a:rPr>
              <a:t> to focus and </a:t>
            </a:r>
            <a:r>
              <a:rPr lang="it-IT" sz="2400" dirty="0" err="1" smtClean="0">
                <a:ln w="0"/>
                <a:solidFill>
                  <a:schemeClr val="tx1"/>
                </a:solidFill>
                <a:effectLst>
                  <a:outerShdw blurRad="38100" dist="19050" dir="2700000" algn="tl" rotWithShape="0">
                    <a:schemeClr val="dk1">
                      <a:alpha val="40000"/>
                    </a:schemeClr>
                  </a:outerShdw>
                </a:effectLst>
              </a:rPr>
              <a:t>remember</a:t>
            </a:r>
            <a:endParaRPr lang="it-IT" sz="2400" dirty="0">
              <a:ln w="0"/>
              <a:solidFill>
                <a:schemeClr val="tx1"/>
              </a:solidFill>
              <a:effectLst>
                <a:outerShdw blurRad="38100" dist="19050" dir="2700000" algn="tl" rotWithShape="0">
                  <a:schemeClr val="dk1">
                    <a:alpha val="40000"/>
                  </a:schemeClr>
                </a:outerShdw>
              </a:effectLst>
            </a:endParaRPr>
          </a:p>
        </p:txBody>
      </p:sp>
      <p:sp>
        <p:nvSpPr>
          <p:cNvPr id="8" name="Fumetto 4 7"/>
          <p:cNvSpPr/>
          <p:nvPr/>
        </p:nvSpPr>
        <p:spPr>
          <a:xfrm>
            <a:off x="1889260" y="1514473"/>
            <a:ext cx="7151427" cy="589196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dirty="0" smtClean="0">
                <a:ln w="0"/>
                <a:solidFill>
                  <a:schemeClr val="tx1"/>
                </a:solidFill>
                <a:effectLst>
                  <a:outerShdw blurRad="38100" dist="19050" dir="2700000" algn="tl" rotWithShape="0">
                    <a:schemeClr val="dk1">
                      <a:alpha val="40000"/>
                    </a:schemeClr>
                  </a:outerShdw>
                </a:effectLst>
              </a:rPr>
              <a:t>I </a:t>
            </a:r>
            <a:r>
              <a:rPr lang="it-IT" sz="4000" dirty="0" err="1" smtClean="0">
                <a:ln w="0"/>
                <a:solidFill>
                  <a:schemeClr val="tx1"/>
                </a:solidFill>
                <a:effectLst>
                  <a:outerShdw blurRad="38100" dist="19050" dir="2700000" algn="tl" rotWithShape="0">
                    <a:schemeClr val="dk1">
                      <a:alpha val="40000"/>
                    </a:schemeClr>
                  </a:outerShdw>
                </a:effectLst>
              </a:rPr>
              <a:t>see</a:t>
            </a:r>
            <a:r>
              <a:rPr lang="it-IT" sz="4000" dirty="0" smtClean="0">
                <a:ln w="0"/>
                <a:solidFill>
                  <a:schemeClr val="tx1"/>
                </a:solidFill>
                <a:effectLst>
                  <a:outerShdw blurRad="38100" dist="19050" dir="2700000" algn="tl" rotWithShape="0">
                    <a:schemeClr val="dk1">
                      <a:alpha val="40000"/>
                    </a:schemeClr>
                  </a:outerShdw>
                </a:effectLst>
              </a:rPr>
              <a:t>!</a:t>
            </a:r>
          </a:p>
          <a:p>
            <a:pPr algn="ctr"/>
            <a:endParaRPr lang="it-IT" sz="2400" dirty="0">
              <a:ln w="0"/>
              <a:solidFill>
                <a:schemeClr val="tx1"/>
              </a:solidFill>
              <a:effectLst>
                <a:outerShdw blurRad="38100" dist="19050" dir="2700000" algn="tl" rotWithShape="0">
                  <a:schemeClr val="dk1">
                    <a:alpha val="40000"/>
                  </a:schemeClr>
                </a:outerShdw>
              </a:effectLst>
            </a:endParaRPr>
          </a:p>
          <a:p>
            <a:pPr marL="457200" indent="-457200" algn="ctr">
              <a:buFont typeface="+mj-lt"/>
              <a:buAutoNum type="arabicPeriod"/>
            </a:pPr>
            <a:r>
              <a:rPr lang="it-IT" sz="2400" dirty="0" smtClean="0">
                <a:ln w="0"/>
                <a:solidFill>
                  <a:schemeClr val="tx1"/>
                </a:solidFill>
                <a:effectLst>
                  <a:outerShdw blurRad="38100" dist="19050" dir="2700000" algn="tl" rotWithShape="0">
                    <a:schemeClr val="dk1">
                      <a:alpha val="40000"/>
                    </a:schemeClr>
                  </a:outerShdw>
                </a:effectLst>
              </a:rPr>
              <a:t>Word </a:t>
            </a:r>
            <a:r>
              <a:rPr lang="it-IT" sz="2400" dirty="0" err="1" smtClean="0">
                <a:ln w="0"/>
                <a:solidFill>
                  <a:schemeClr val="tx1"/>
                </a:solidFill>
                <a:effectLst>
                  <a:outerShdw blurRad="38100" dist="19050" dir="2700000" algn="tl" rotWithShape="0">
                    <a:schemeClr val="dk1">
                      <a:alpha val="40000"/>
                    </a:schemeClr>
                  </a:outerShdw>
                </a:effectLst>
              </a:rPr>
              <a:t>order</a:t>
            </a:r>
            <a:endParaRPr lang="it-IT" sz="2400" dirty="0" smtClean="0">
              <a:ln w="0"/>
              <a:solidFill>
                <a:schemeClr val="tx1"/>
              </a:solidFill>
              <a:effectLst>
                <a:outerShdw blurRad="38100" dist="19050" dir="2700000" algn="tl" rotWithShape="0">
                  <a:schemeClr val="dk1">
                    <a:alpha val="40000"/>
                  </a:schemeClr>
                </a:outerShdw>
              </a:effectLst>
            </a:endParaRPr>
          </a:p>
          <a:p>
            <a:pPr marL="457200" indent="-457200" algn="ctr">
              <a:buFont typeface="+mj-lt"/>
              <a:buAutoNum type="arabicPeriod"/>
            </a:pPr>
            <a:r>
              <a:rPr lang="it-IT" sz="2400" dirty="0" err="1" smtClean="0">
                <a:ln w="0"/>
                <a:solidFill>
                  <a:schemeClr val="tx1"/>
                </a:solidFill>
                <a:effectLst>
                  <a:outerShdw blurRad="38100" dist="19050" dir="2700000" algn="tl" rotWithShape="0">
                    <a:schemeClr val="dk1">
                      <a:alpha val="40000"/>
                    </a:schemeClr>
                  </a:outerShdw>
                </a:effectLst>
              </a:rPr>
              <a:t>Colour</a:t>
            </a:r>
            <a:r>
              <a:rPr lang="it-IT" sz="2400" dirty="0" smtClean="0">
                <a:ln w="0"/>
                <a:solidFill>
                  <a:schemeClr val="tx1"/>
                </a:solidFill>
                <a:effectLst>
                  <a:outerShdw blurRad="38100" dist="19050" dir="2700000" algn="tl" rotWithShape="0">
                    <a:schemeClr val="dk1">
                      <a:alpha val="40000"/>
                    </a:schemeClr>
                  </a:outerShdw>
                </a:effectLst>
              </a:rPr>
              <a:t> </a:t>
            </a:r>
            <a:r>
              <a:rPr lang="it-IT" sz="2400" dirty="0" err="1" smtClean="0">
                <a:ln w="0"/>
                <a:solidFill>
                  <a:schemeClr val="tx1"/>
                </a:solidFill>
                <a:effectLst>
                  <a:outerShdw blurRad="38100" dist="19050" dir="2700000" algn="tl" rotWithShape="0">
                    <a:schemeClr val="dk1">
                      <a:alpha val="40000"/>
                    </a:schemeClr>
                  </a:outerShdw>
                </a:effectLst>
              </a:rPr>
              <a:t>helps</a:t>
            </a:r>
            <a:r>
              <a:rPr lang="it-IT" sz="2400" dirty="0" smtClean="0">
                <a:ln w="0"/>
                <a:solidFill>
                  <a:schemeClr val="tx1"/>
                </a:solidFill>
                <a:effectLst>
                  <a:outerShdw blurRad="38100" dist="19050" dir="2700000" algn="tl" rotWithShape="0">
                    <a:schemeClr val="dk1">
                      <a:alpha val="40000"/>
                    </a:schemeClr>
                  </a:outerShdw>
                </a:effectLst>
              </a:rPr>
              <a:t> to </a:t>
            </a:r>
            <a:r>
              <a:rPr lang="it-IT" sz="2400" dirty="0" err="1" smtClean="0">
                <a:ln w="0"/>
                <a:solidFill>
                  <a:schemeClr val="tx1"/>
                </a:solidFill>
                <a:effectLst>
                  <a:outerShdw blurRad="38100" dist="19050" dir="2700000" algn="tl" rotWithShape="0">
                    <a:schemeClr val="dk1">
                      <a:alpha val="40000"/>
                    </a:schemeClr>
                  </a:outerShdw>
                </a:effectLst>
              </a:rPr>
              <a:t>build</a:t>
            </a:r>
            <a:r>
              <a:rPr lang="it-IT" sz="2400" dirty="0" smtClean="0">
                <a:ln w="0"/>
                <a:solidFill>
                  <a:schemeClr val="tx1"/>
                </a:solidFill>
                <a:effectLst>
                  <a:outerShdw blurRad="38100" dist="19050" dir="2700000" algn="tl" rotWithShape="0">
                    <a:schemeClr val="dk1">
                      <a:alpha val="40000"/>
                    </a:schemeClr>
                  </a:outerShdw>
                </a:effectLst>
              </a:rPr>
              <a:t> </a:t>
            </a:r>
            <a:r>
              <a:rPr lang="it-IT" sz="2400" dirty="0" err="1" smtClean="0">
                <a:ln w="0"/>
                <a:solidFill>
                  <a:schemeClr val="tx1"/>
                </a:solidFill>
                <a:effectLst>
                  <a:outerShdw blurRad="38100" dist="19050" dir="2700000" algn="tl" rotWithShape="0">
                    <a:schemeClr val="dk1">
                      <a:alpha val="40000"/>
                    </a:schemeClr>
                  </a:outerShdw>
                </a:effectLst>
              </a:rPr>
              <a:t>sentences</a:t>
            </a:r>
            <a:endParaRPr lang="it-IT" sz="2400" dirty="0" smtClean="0">
              <a:ln w="0"/>
              <a:solidFill>
                <a:schemeClr val="tx1"/>
              </a:solidFill>
              <a:effectLst>
                <a:outerShdw blurRad="38100" dist="19050" dir="2700000" algn="tl" rotWithShape="0">
                  <a:schemeClr val="dk1">
                    <a:alpha val="40000"/>
                  </a:schemeClr>
                </a:outerShdw>
              </a:effectLst>
            </a:endParaRPr>
          </a:p>
          <a:p>
            <a:pPr marL="457200" indent="-457200" algn="ctr">
              <a:buFont typeface="+mj-lt"/>
              <a:buAutoNum type="arabicPeriod"/>
            </a:pPr>
            <a:r>
              <a:rPr lang="it-IT" sz="2400" dirty="0" err="1" smtClean="0">
                <a:ln w="0"/>
                <a:solidFill>
                  <a:schemeClr val="tx1"/>
                </a:solidFill>
                <a:effectLst>
                  <a:outerShdw blurRad="38100" dist="19050" dir="2700000" algn="tl" rotWithShape="0">
                    <a:schemeClr val="dk1">
                      <a:alpha val="40000"/>
                    </a:schemeClr>
                  </a:outerShdw>
                </a:effectLst>
              </a:rPr>
              <a:t>Visualising</a:t>
            </a:r>
            <a:r>
              <a:rPr lang="it-IT" sz="2400" dirty="0" smtClean="0">
                <a:ln w="0"/>
                <a:solidFill>
                  <a:schemeClr val="tx1"/>
                </a:solidFill>
                <a:effectLst>
                  <a:outerShdw blurRad="38100" dist="19050" dir="2700000" algn="tl" rotWithShape="0">
                    <a:schemeClr val="dk1">
                      <a:alpha val="40000"/>
                    </a:schemeClr>
                  </a:outerShdw>
                </a:effectLst>
              </a:rPr>
              <a:t> = </a:t>
            </a:r>
            <a:r>
              <a:rPr lang="it-IT" sz="2400" dirty="0" err="1" smtClean="0">
                <a:ln w="0"/>
                <a:solidFill>
                  <a:schemeClr val="tx1"/>
                </a:solidFill>
                <a:effectLst>
                  <a:outerShdw blurRad="38100" dist="19050" dir="2700000" algn="tl" rotWithShape="0">
                    <a:schemeClr val="dk1">
                      <a:alpha val="40000"/>
                    </a:schemeClr>
                  </a:outerShdw>
                </a:effectLst>
              </a:rPr>
              <a:t>understanding</a:t>
            </a:r>
            <a:endParaRPr lang="it-IT" sz="24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76616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1974163604"/>
              </p:ext>
            </p:extLst>
          </p:nvPr>
        </p:nvGraphicFramePr>
        <p:xfrm>
          <a:off x="150125" y="2369706"/>
          <a:ext cx="8536675" cy="4358640"/>
        </p:xfrm>
        <a:graphic>
          <a:graphicData uri="http://schemas.openxmlformats.org/drawingml/2006/table">
            <a:tbl>
              <a:tblPr firstRow="1" bandRow="1">
                <a:tableStyleId>{5C22544A-7EE6-4342-B048-85BDC9FD1C3A}</a:tableStyleId>
              </a:tblPr>
              <a:tblGrid>
                <a:gridCol w="8536675"/>
              </a:tblGrid>
              <a:tr h="4162567">
                <a:tc>
                  <a:txBody>
                    <a:bodyPr/>
                    <a:lstStyle/>
                    <a:p>
                      <a:pPr algn="ctr"/>
                      <a:r>
                        <a:rPr lang="en-US" sz="4000" noProof="0" dirty="0" smtClean="0"/>
                        <a:t>he  watch     a   the</a:t>
                      </a:r>
                      <a:r>
                        <a:rPr lang="en-US" sz="4000" baseline="0" noProof="0" dirty="0" smtClean="0"/>
                        <a:t>    on   cushion   in  fluffy   an   kitten   I   reads   brown   climbs   book  up   drives   they   she   tree   long   drink   monkey   sits   expensive   TV   good   coffee   bed   car   hot   bar   film</a:t>
                      </a:r>
                      <a:endParaRPr lang="en-US" sz="4000" noProof="0" dirty="0"/>
                    </a:p>
                  </a:txBody>
                  <a:tcPr>
                    <a:solidFill>
                      <a:schemeClr val="accent2"/>
                    </a:solidFill>
                  </a:tcPr>
                </a:tc>
              </a:tr>
            </a:tbl>
          </a:graphicData>
        </a:graphic>
      </p:graphicFrame>
      <p:graphicFrame>
        <p:nvGraphicFramePr>
          <p:cNvPr id="5" name="Tabella 4"/>
          <p:cNvGraphicFramePr>
            <a:graphicFrameLocks noGrp="1"/>
          </p:cNvGraphicFramePr>
          <p:nvPr>
            <p:extLst>
              <p:ext uri="{D42A27DB-BD31-4B8C-83A1-F6EECF244321}">
                <p14:modId xmlns:p14="http://schemas.microsoft.com/office/powerpoint/2010/main" val="1045156574"/>
              </p:ext>
            </p:extLst>
          </p:nvPr>
        </p:nvGraphicFramePr>
        <p:xfrm>
          <a:off x="2" y="129426"/>
          <a:ext cx="9021168" cy="2013273"/>
        </p:xfrm>
        <a:graphic>
          <a:graphicData uri="http://schemas.openxmlformats.org/drawingml/2006/table">
            <a:tbl>
              <a:tblPr firstRow="1" bandRow="1">
                <a:tableStyleId>{5C22544A-7EE6-4342-B048-85BDC9FD1C3A}</a:tableStyleId>
              </a:tblPr>
              <a:tblGrid>
                <a:gridCol w="1503528"/>
                <a:gridCol w="1503528"/>
                <a:gridCol w="1503528"/>
                <a:gridCol w="1503528"/>
                <a:gridCol w="1503528"/>
                <a:gridCol w="1503528"/>
              </a:tblGrid>
              <a:tr h="2013273">
                <a:tc>
                  <a:txBody>
                    <a:bodyPr/>
                    <a:lstStyle/>
                    <a:p>
                      <a:pPr algn="ctr"/>
                      <a:endParaRPr lang="en-US" sz="2400" noProof="0" dirty="0" smtClean="0"/>
                    </a:p>
                    <a:p>
                      <a:pPr algn="ctr"/>
                      <a:r>
                        <a:rPr lang="en-US" sz="2400" noProof="0" dirty="0" smtClean="0">
                          <a:solidFill>
                            <a:schemeClr val="accent2"/>
                          </a:solidFill>
                        </a:rPr>
                        <a:t>Adjective</a:t>
                      </a:r>
                    </a:p>
                    <a:p>
                      <a:pPr algn="ctr"/>
                      <a:endParaRPr lang="en-US" sz="2400" noProof="0" dirty="0"/>
                    </a:p>
                  </a:txBody>
                  <a:tcPr/>
                </a:tc>
                <a:tc>
                  <a:txBody>
                    <a:bodyPr/>
                    <a:lstStyle/>
                    <a:p>
                      <a:pPr algn="ctr"/>
                      <a:endParaRPr lang="en-US" sz="2400" noProof="0" dirty="0" smtClean="0"/>
                    </a:p>
                    <a:p>
                      <a:pPr algn="ctr"/>
                      <a:r>
                        <a:rPr lang="en-US" sz="2400" noProof="0" dirty="0" smtClean="0">
                          <a:solidFill>
                            <a:schemeClr val="accent3"/>
                          </a:solidFill>
                        </a:rPr>
                        <a:t>Pronoun</a:t>
                      </a:r>
                      <a:endParaRPr lang="en-US" sz="2400" noProof="0" dirty="0">
                        <a:solidFill>
                          <a:schemeClr val="accent3"/>
                        </a:solidFill>
                      </a:endParaRPr>
                    </a:p>
                  </a:txBody>
                  <a:tcPr/>
                </a:tc>
                <a:tc>
                  <a:txBody>
                    <a:bodyPr/>
                    <a:lstStyle/>
                    <a:p>
                      <a:pPr algn="ctr"/>
                      <a:endParaRPr lang="en-US" sz="2400" noProof="0" dirty="0" smtClean="0"/>
                    </a:p>
                    <a:p>
                      <a:pPr algn="ctr"/>
                      <a:r>
                        <a:rPr lang="en-US" sz="2400" noProof="0" dirty="0" smtClean="0">
                          <a:solidFill>
                            <a:schemeClr val="accent6"/>
                          </a:solidFill>
                        </a:rPr>
                        <a:t>Noun</a:t>
                      </a:r>
                      <a:endParaRPr lang="en-US" sz="2400" noProof="0" dirty="0">
                        <a:solidFill>
                          <a:schemeClr val="accent6"/>
                        </a:solidFill>
                      </a:endParaRPr>
                    </a:p>
                  </a:txBody>
                  <a:tcPr/>
                </a:tc>
                <a:tc>
                  <a:txBody>
                    <a:bodyPr/>
                    <a:lstStyle/>
                    <a:p>
                      <a:pPr algn="ctr"/>
                      <a:endParaRPr lang="en-US" sz="2400" noProof="0" dirty="0" smtClean="0"/>
                    </a:p>
                    <a:p>
                      <a:pPr algn="ctr"/>
                      <a:r>
                        <a:rPr lang="en-US" sz="2400" noProof="0" dirty="0" smtClean="0">
                          <a:solidFill>
                            <a:schemeClr val="accent4"/>
                          </a:solidFill>
                        </a:rPr>
                        <a:t>Verb</a:t>
                      </a:r>
                      <a:endParaRPr lang="en-US" sz="2400" noProof="0" dirty="0">
                        <a:solidFill>
                          <a:schemeClr val="accent4"/>
                        </a:solidFill>
                      </a:endParaRPr>
                    </a:p>
                  </a:txBody>
                  <a:tcPr/>
                </a:tc>
                <a:tc>
                  <a:txBody>
                    <a:bodyPr/>
                    <a:lstStyle/>
                    <a:p>
                      <a:pPr algn="ctr"/>
                      <a:endParaRPr lang="en-US" sz="2400" noProof="0" dirty="0" smtClean="0"/>
                    </a:p>
                    <a:p>
                      <a:pPr algn="ctr"/>
                      <a:r>
                        <a:rPr lang="en-US" sz="2400" noProof="0" dirty="0" smtClean="0">
                          <a:solidFill>
                            <a:schemeClr val="accent4">
                              <a:lumMod val="60000"/>
                              <a:lumOff val="40000"/>
                            </a:schemeClr>
                          </a:solidFill>
                        </a:rPr>
                        <a:t>Prep</a:t>
                      </a:r>
                      <a:endParaRPr lang="en-US" sz="2400" noProof="0" dirty="0">
                        <a:solidFill>
                          <a:schemeClr val="accent4">
                            <a:lumMod val="60000"/>
                            <a:lumOff val="40000"/>
                          </a:schemeClr>
                        </a:solidFill>
                      </a:endParaRPr>
                    </a:p>
                  </a:txBody>
                  <a:tcPr/>
                </a:tc>
                <a:tc>
                  <a:txBody>
                    <a:bodyPr/>
                    <a:lstStyle/>
                    <a:p>
                      <a:pPr algn="ctr"/>
                      <a:endParaRPr lang="en-US" sz="2400" noProof="0" dirty="0" smtClean="0"/>
                    </a:p>
                    <a:p>
                      <a:pPr algn="ctr"/>
                      <a:r>
                        <a:rPr lang="en-US" sz="2400" noProof="0" dirty="0" smtClean="0">
                          <a:solidFill>
                            <a:schemeClr val="accent5"/>
                          </a:solidFill>
                        </a:rPr>
                        <a:t>Article</a:t>
                      </a:r>
                      <a:endParaRPr lang="en-US" sz="2400" noProof="0" dirty="0">
                        <a:solidFill>
                          <a:schemeClr val="accent5"/>
                        </a:solidFill>
                      </a:endParaRPr>
                    </a:p>
                  </a:txBody>
                  <a:tcPr/>
                </a:tc>
              </a:tr>
            </a:tbl>
          </a:graphicData>
        </a:graphic>
      </p:graphicFrame>
    </p:spTree>
    <p:extLst>
      <p:ext uri="{BB962C8B-B14F-4D97-AF65-F5344CB8AC3E}">
        <p14:creationId xmlns:p14="http://schemas.microsoft.com/office/powerpoint/2010/main" val="30502615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224003" y="5706676"/>
            <a:ext cx="6927381" cy="2153786"/>
          </a:xfrm>
        </p:spPr>
        <p:txBody>
          <a:bodyPr/>
          <a:lstStyle/>
          <a:p>
            <a:r>
              <a:rPr lang="it-IT" dirty="0" smtClean="0"/>
              <a:t>n</a:t>
            </a:r>
            <a:endParaRPr lang="it-IT" dirty="0"/>
          </a:p>
        </p:txBody>
      </p:sp>
      <p:sp>
        <p:nvSpPr>
          <p:cNvPr id="3" name="Segnaposto testo 2"/>
          <p:cNvSpPr>
            <a:spLocks noGrp="1"/>
          </p:cNvSpPr>
          <p:nvPr>
            <p:ph type="body" idx="1"/>
          </p:nvPr>
        </p:nvSpPr>
        <p:spPr/>
        <p:txBody>
          <a:bodyPr/>
          <a:lstStyle/>
          <a:p>
            <a:endParaRPr lang="it-IT"/>
          </a:p>
        </p:txBody>
      </p:sp>
      <p:pic>
        <p:nvPicPr>
          <p:cNvPr id="1026" name="Picture 2" descr="Image result for if a child is not learning the way you are teach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045" y="0"/>
            <a:ext cx="7629098" cy="6496334"/>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4479631" y="2967335"/>
            <a:ext cx="184730" cy="923330"/>
          </a:xfrm>
          <a:prstGeom prst="rect">
            <a:avLst/>
          </a:prstGeom>
          <a:noFill/>
        </p:spPr>
        <p:txBody>
          <a:bodyPr wrap="none" lIns="91440" tIns="45720" rIns="91440" bIns="45720">
            <a:spAutoFit/>
          </a:bodyPr>
          <a:lstStyle/>
          <a:p>
            <a:pPr algn="ctr"/>
            <a:endParaRPr lang="it-IT" sz="5400" b="0" cap="none" spc="0" dirty="0">
              <a:ln w="0"/>
              <a:solidFill>
                <a:schemeClr val="tx1"/>
              </a:solidFill>
              <a:effectLst>
                <a:outerShdw blurRad="38100" dist="19050" dir="2700000" algn="tl" rotWithShape="0">
                  <a:schemeClr val="dk1">
                    <a:alpha val="40000"/>
                  </a:schemeClr>
                </a:outerShdw>
              </a:effectLst>
            </a:endParaRPr>
          </a:p>
        </p:txBody>
      </p:sp>
      <p:sp>
        <p:nvSpPr>
          <p:cNvPr id="4" name="Fumetto 4 3"/>
          <p:cNvSpPr/>
          <p:nvPr/>
        </p:nvSpPr>
        <p:spPr>
          <a:xfrm>
            <a:off x="1432661" y="1077849"/>
            <a:ext cx="6463400" cy="6100549"/>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ctr">
              <a:buAutoNum type="arabicPeriod"/>
            </a:pPr>
            <a:r>
              <a:rPr lang="it-IT" sz="2800" b="1" dirty="0" err="1" smtClean="0">
                <a:ln w="0"/>
                <a:solidFill>
                  <a:schemeClr val="tx1"/>
                </a:solidFill>
                <a:effectLst>
                  <a:outerShdw blurRad="38100" dist="19050" dir="2700000" algn="tl" rotWithShape="0">
                    <a:schemeClr val="dk1">
                      <a:alpha val="40000"/>
                    </a:schemeClr>
                  </a:outerShdw>
                </a:effectLst>
              </a:rPr>
              <a:t>Interesting</a:t>
            </a:r>
            <a:r>
              <a:rPr lang="it-IT" sz="2800" b="1" dirty="0" smtClean="0">
                <a:ln w="0"/>
                <a:solidFill>
                  <a:schemeClr val="tx1"/>
                </a:solidFill>
                <a:effectLst>
                  <a:outerShdw blurRad="38100" dist="19050" dir="2700000" algn="tl" rotWithShape="0">
                    <a:schemeClr val="dk1">
                      <a:alpha val="40000"/>
                    </a:schemeClr>
                  </a:outerShdw>
                </a:effectLst>
              </a:rPr>
              <a:t> and </a:t>
            </a:r>
            <a:r>
              <a:rPr lang="it-IT" sz="2800" b="1" dirty="0" err="1" smtClean="0">
                <a:ln w="0"/>
                <a:solidFill>
                  <a:schemeClr val="tx1"/>
                </a:solidFill>
                <a:effectLst>
                  <a:outerShdw blurRad="38100" dist="19050" dir="2700000" algn="tl" rotWithShape="0">
                    <a:schemeClr val="dk1">
                      <a:alpha val="40000"/>
                    </a:schemeClr>
                  </a:outerShdw>
                </a:effectLst>
              </a:rPr>
              <a:t>stimulating</a:t>
            </a:r>
            <a:r>
              <a:rPr lang="it-IT" sz="2800" b="1" dirty="0" smtClean="0">
                <a:ln w="0"/>
                <a:solidFill>
                  <a:schemeClr val="tx1"/>
                </a:solidFill>
                <a:effectLst>
                  <a:outerShdw blurRad="38100" dist="19050" dir="2700000" algn="tl" rotWithShape="0">
                    <a:schemeClr val="dk1">
                      <a:alpha val="40000"/>
                    </a:schemeClr>
                  </a:outerShdw>
                </a:effectLst>
              </a:rPr>
              <a:t> way to </a:t>
            </a:r>
            <a:r>
              <a:rPr lang="it-IT" sz="2800" b="1" dirty="0" err="1" smtClean="0">
                <a:ln w="0"/>
                <a:solidFill>
                  <a:schemeClr val="tx1"/>
                </a:solidFill>
                <a:effectLst>
                  <a:outerShdw blurRad="38100" dist="19050" dir="2700000" algn="tl" rotWithShape="0">
                    <a:schemeClr val="dk1">
                      <a:alpha val="40000"/>
                    </a:schemeClr>
                  </a:outerShdw>
                </a:effectLst>
              </a:rPr>
              <a:t>develop</a:t>
            </a:r>
            <a:r>
              <a:rPr lang="it-IT" sz="2800" b="1" dirty="0" smtClean="0">
                <a:ln w="0"/>
                <a:solidFill>
                  <a:schemeClr val="tx1"/>
                </a:solidFill>
                <a:effectLst>
                  <a:outerShdw blurRad="38100" dist="19050" dir="2700000" algn="tl" rotWithShape="0">
                    <a:schemeClr val="dk1">
                      <a:alpha val="40000"/>
                    </a:schemeClr>
                  </a:outerShdw>
                </a:effectLst>
              </a:rPr>
              <a:t> a </a:t>
            </a:r>
            <a:r>
              <a:rPr lang="it-IT" sz="2800" b="1" dirty="0" err="1" smtClean="0">
                <a:ln w="0"/>
                <a:solidFill>
                  <a:schemeClr val="tx1"/>
                </a:solidFill>
                <a:effectLst>
                  <a:outerShdw blurRad="38100" dist="19050" dir="2700000" algn="tl" rotWithShape="0">
                    <a:schemeClr val="dk1">
                      <a:alpha val="40000"/>
                    </a:schemeClr>
                  </a:outerShdw>
                </a:effectLst>
              </a:rPr>
              <a:t>topic</a:t>
            </a:r>
            <a:endParaRPr lang="it-IT" sz="2800" b="1" dirty="0" smtClean="0">
              <a:ln w="0"/>
              <a:solidFill>
                <a:schemeClr val="tx1"/>
              </a:solidFill>
              <a:effectLst>
                <a:outerShdw blurRad="38100" dist="19050" dir="2700000" algn="tl" rotWithShape="0">
                  <a:schemeClr val="dk1">
                    <a:alpha val="40000"/>
                  </a:schemeClr>
                </a:outerShdw>
              </a:effectLst>
            </a:endParaRPr>
          </a:p>
          <a:p>
            <a:pPr algn="ctr"/>
            <a:endParaRPr lang="it-IT" sz="2800" b="1" dirty="0" smtClean="0">
              <a:ln w="0"/>
              <a:solidFill>
                <a:schemeClr val="tx1"/>
              </a:solidFill>
              <a:effectLst>
                <a:outerShdw blurRad="38100" dist="19050" dir="2700000" algn="tl" rotWithShape="0">
                  <a:schemeClr val="dk1">
                    <a:alpha val="40000"/>
                  </a:schemeClr>
                </a:outerShdw>
              </a:effectLst>
            </a:endParaRPr>
          </a:p>
          <a:p>
            <a:pPr algn="ctr"/>
            <a:r>
              <a:rPr lang="it-IT" sz="2800" b="1" dirty="0" smtClean="0">
                <a:ln w="0"/>
                <a:solidFill>
                  <a:schemeClr val="tx1"/>
                </a:solidFill>
                <a:effectLst>
                  <a:outerShdw blurRad="38100" dist="19050" dir="2700000" algn="tl" rotWithShape="0">
                    <a:schemeClr val="dk1">
                      <a:alpha val="40000"/>
                    </a:schemeClr>
                  </a:outerShdw>
                </a:effectLst>
              </a:rPr>
              <a:t>2. </a:t>
            </a:r>
            <a:r>
              <a:rPr lang="it-IT" sz="2800" b="1" dirty="0" err="1" smtClean="0">
                <a:ln w="0"/>
                <a:solidFill>
                  <a:schemeClr val="tx1"/>
                </a:solidFill>
                <a:effectLst>
                  <a:outerShdw blurRad="38100" dist="19050" dir="2700000" algn="tl" rotWithShape="0">
                    <a:schemeClr val="dk1">
                      <a:alpha val="40000"/>
                    </a:schemeClr>
                  </a:outerShdw>
                </a:effectLst>
              </a:rPr>
              <a:t>Stimulates</a:t>
            </a:r>
            <a:r>
              <a:rPr lang="it-IT" sz="2800" b="1" dirty="0" smtClean="0">
                <a:ln w="0"/>
                <a:solidFill>
                  <a:schemeClr val="tx1"/>
                </a:solidFill>
                <a:effectLst>
                  <a:outerShdw blurRad="38100" dist="19050" dir="2700000" algn="tl" rotWithShape="0">
                    <a:schemeClr val="dk1">
                      <a:alpha val="40000"/>
                    </a:schemeClr>
                  </a:outerShdw>
                </a:effectLst>
              </a:rPr>
              <a:t> </a:t>
            </a:r>
            <a:r>
              <a:rPr lang="it-IT" sz="2800" b="1" dirty="0" err="1" smtClean="0">
                <a:ln w="0"/>
                <a:solidFill>
                  <a:schemeClr val="tx1"/>
                </a:solidFill>
                <a:effectLst>
                  <a:outerShdw blurRad="38100" dist="19050" dir="2700000" algn="tl" rotWithShape="0">
                    <a:schemeClr val="dk1">
                      <a:alpha val="40000"/>
                    </a:schemeClr>
                  </a:outerShdw>
                </a:effectLst>
              </a:rPr>
              <a:t>curiosity</a:t>
            </a:r>
            <a:r>
              <a:rPr lang="it-IT" sz="2800" b="1" dirty="0" smtClean="0">
                <a:ln w="0"/>
                <a:solidFill>
                  <a:schemeClr val="tx1"/>
                </a:solidFill>
                <a:effectLst>
                  <a:outerShdw blurRad="38100" dist="19050" dir="2700000" algn="tl" rotWithShape="0">
                    <a:schemeClr val="dk1">
                      <a:alpha val="40000"/>
                    </a:schemeClr>
                  </a:outerShdw>
                </a:effectLst>
              </a:rPr>
              <a:t> and </a:t>
            </a:r>
            <a:r>
              <a:rPr lang="it-IT" sz="2800" b="1" dirty="0" err="1" smtClean="0">
                <a:ln w="0"/>
                <a:solidFill>
                  <a:schemeClr val="tx1"/>
                </a:solidFill>
                <a:effectLst>
                  <a:outerShdw blurRad="38100" dist="19050" dir="2700000" algn="tl" rotWithShape="0">
                    <a:schemeClr val="dk1">
                      <a:alpha val="40000"/>
                    </a:schemeClr>
                  </a:outerShdw>
                </a:effectLst>
              </a:rPr>
              <a:t>different</a:t>
            </a:r>
            <a:r>
              <a:rPr lang="it-IT" sz="2800" b="1" dirty="0" smtClean="0">
                <a:ln w="0"/>
                <a:solidFill>
                  <a:schemeClr val="tx1"/>
                </a:solidFill>
                <a:effectLst>
                  <a:outerShdw blurRad="38100" dist="19050" dir="2700000" algn="tl" rotWithShape="0">
                    <a:schemeClr val="dk1">
                      <a:alpha val="40000"/>
                    </a:schemeClr>
                  </a:outerShdw>
                </a:effectLst>
              </a:rPr>
              <a:t> </a:t>
            </a:r>
            <a:r>
              <a:rPr lang="it-IT" sz="2800" b="1" dirty="0" err="1" smtClean="0">
                <a:ln w="0"/>
                <a:solidFill>
                  <a:schemeClr val="tx1"/>
                </a:solidFill>
                <a:effectLst>
                  <a:outerShdw blurRad="38100" dist="19050" dir="2700000" algn="tl" rotWithShape="0">
                    <a:schemeClr val="dk1">
                      <a:alpha val="40000"/>
                    </a:schemeClr>
                  </a:outerShdw>
                </a:effectLst>
              </a:rPr>
              <a:t>responses</a:t>
            </a:r>
            <a:r>
              <a:rPr lang="it-IT" sz="2800" b="1" dirty="0" smtClean="0">
                <a:ln w="0"/>
                <a:solidFill>
                  <a:schemeClr val="tx1"/>
                </a:solidFill>
                <a:effectLst>
                  <a:outerShdw blurRad="38100" dist="19050" dir="2700000" algn="tl" rotWithShape="0">
                    <a:schemeClr val="dk1">
                      <a:alpha val="40000"/>
                    </a:schemeClr>
                  </a:outerShdw>
                </a:effectLst>
              </a:rPr>
              <a:t> from </a:t>
            </a:r>
            <a:r>
              <a:rPr lang="it-IT" sz="2800" b="1" dirty="0" err="1" smtClean="0">
                <a:ln w="0"/>
                <a:solidFill>
                  <a:schemeClr val="tx1"/>
                </a:solidFill>
                <a:effectLst>
                  <a:outerShdw blurRad="38100" dist="19050" dir="2700000" algn="tl" rotWithShape="0">
                    <a:schemeClr val="dk1">
                      <a:alpha val="40000"/>
                    </a:schemeClr>
                  </a:outerShdw>
                </a:effectLst>
              </a:rPr>
              <a:t>different</a:t>
            </a:r>
            <a:r>
              <a:rPr lang="it-IT" sz="2800" b="1" dirty="0" smtClean="0">
                <a:ln w="0"/>
                <a:solidFill>
                  <a:schemeClr val="tx1"/>
                </a:solidFill>
                <a:effectLst>
                  <a:outerShdw blurRad="38100" dist="19050" dir="2700000" algn="tl" rotWithShape="0">
                    <a:schemeClr val="dk1">
                      <a:alpha val="40000"/>
                    </a:schemeClr>
                  </a:outerShdw>
                </a:effectLst>
              </a:rPr>
              <a:t> </a:t>
            </a:r>
            <a:r>
              <a:rPr lang="it-IT" sz="2800" b="1" dirty="0" err="1" smtClean="0">
                <a:ln w="0"/>
                <a:solidFill>
                  <a:schemeClr val="tx1"/>
                </a:solidFill>
                <a:effectLst>
                  <a:outerShdw blurRad="38100" dist="19050" dir="2700000" algn="tl" rotWithShape="0">
                    <a:schemeClr val="dk1">
                      <a:alpha val="40000"/>
                    </a:schemeClr>
                  </a:outerShdw>
                </a:effectLst>
              </a:rPr>
              <a:t>people</a:t>
            </a:r>
            <a:endParaRPr lang="it-IT" sz="2800" b="1" dirty="0" smtClean="0">
              <a:ln w="0"/>
              <a:solidFill>
                <a:schemeClr val="tx1"/>
              </a:solidFill>
              <a:effectLst>
                <a:outerShdw blurRad="38100" dist="19050" dir="2700000" algn="tl" rotWithShape="0">
                  <a:schemeClr val="dk1">
                    <a:alpha val="40000"/>
                  </a:schemeClr>
                </a:outerShdw>
              </a:effectLst>
            </a:endParaRPr>
          </a:p>
          <a:p>
            <a:pPr algn="ctr"/>
            <a:endParaRPr lang="it-IT" sz="2800" b="1" dirty="0">
              <a:ln w="0"/>
              <a:solidFill>
                <a:schemeClr val="tx1"/>
              </a:solidFill>
              <a:effectLst>
                <a:outerShdw blurRad="38100" dist="19050" dir="2700000" algn="tl" rotWithShape="0">
                  <a:schemeClr val="dk1">
                    <a:alpha val="40000"/>
                  </a:schemeClr>
                </a:outerShdw>
              </a:effectLst>
            </a:endParaRPr>
          </a:p>
          <a:p>
            <a:pPr algn="ctr"/>
            <a:endParaRPr lang="it-IT" sz="2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7042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2048817340"/>
              </p:ext>
            </p:extLst>
          </p:nvPr>
        </p:nvGraphicFramePr>
        <p:xfrm>
          <a:off x="457200" y="1600200"/>
          <a:ext cx="8686801" cy="3901440"/>
        </p:xfrm>
        <a:graphic>
          <a:graphicData uri="http://schemas.openxmlformats.org/drawingml/2006/table">
            <a:tbl>
              <a:tblPr firstRow="1" bandRow="1">
                <a:tableStyleId>{5C22544A-7EE6-4342-B048-85BDC9FD1C3A}</a:tableStyleId>
              </a:tblPr>
              <a:tblGrid>
                <a:gridCol w="1894386"/>
                <a:gridCol w="1570251"/>
                <a:gridCol w="1282131"/>
                <a:gridCol w="1325349"/>
                <a:gridCol w="1469409"/>
                <a:gridCol w="1145275"/>
              </a:tblGrid>
              <a:tr h="370840">
                <a:tc>
                  <a:txBody>
                    <a:bodyPr/>
                    <a:lstStyle/>
                    <a:p>
                      <a:pPr algn="ctr"/>
                      <a:r>
                        <a:rPr lang="en-US" sz="2400" noProof="0" dirty="0" smtClean="0">
                          <a:solidFill>
                            <a:schemeClr val="accent2"/>
                          </a:solidFill>
                        </a:rPr>
                        <a:t>Adjective</a:t>
                      </a:r>
                      <a:r>
                        <a:rPr lang="en-US" sz="2400" noProof="0" dirty="0" smtClean="0"/>
                        <a:t> </a:t>
                      </a:r>
                      <a:endParaRPr lang="en-US" sz="2400" noProof="0" dirty="0"/>
                    </a:p>
                  </a:txBody>
                  <a:tcPr/>
                </a:tc>
                <a:tc>
                  <a:txBody>
                    <a:bodyPr/>
                    <a:lstStyle/>
                    <a:p>
                      <a:pPr algn="ctr"/>
                      <a:r>
                        <a:rPr lang="en-US" sz="2400" noProof="0" dirty="0" smtClean="0">
                          <a:solidFill>
                            <a:schemeClr val="accent3"/>
                          </a:solidFill>
                        </a:rPr>
                        <a:t>Pronoun</a:t>
                      </a:r>
                      <a:endParaRPr lang="en-US" sz="2400" noProof="0" dirty="0">
                        <a:solidFill>
                          <a:schemeClr val="accent3"/>
                        </a:solidFill>
                      </a:endParaRPr>
                    </a:p>
                  </a:txBody>
                  <a:tcPr/>
                </a:tc>
                <a:tc>
                  <a:txBody>
                    <a:bodyPr/>
                    <a:lstStyle/>
                    <a:p>
                      <a:pPr algn="ctr"/>
                      <a:r>
                        <a:rPr lang="en-US" sz="2400" b="1" noProof="0" dirty="0" smtClean="0">
                          <a:solidFill>
                            <a:schemeClr val="accent6"/>
                          </a:solidFill>
                        </a:rPr>
                        <a:t>Noun</a:t>
                      </a:r>
                      <a:endParaRPr lang="en-US" sz="2400" b="1" noProof="0" dirty="0">
                        <a:solidFill>
                          <a:schemeClr val="accent6"/>
                        </a:solidFill>
                      </a:endParaRPr>
                    </a:p>
                  </a:txBody>
                  <a:tcPr/>
                </a:tc>
                <a:tc>
                  <a:txBody>
                    <a:bodyPr/>
                    <a:lstStyle/>
                    <a:p>
                      <a:pPr algn="ctr"/>
                      <a:r>
                        <a:rPr lang="en-US" sz="2400" b="1" noProof="0" dirty="0" smtClean="0">
                          <a:solidFill>
                            <a:schemeClr val="accent4"/>
                          </a:solidFill>
                        </a:rPr>
                        <a:t>Verb</a:t>
                      </a:r>
                      <a:endParaRPr lang="en-US" sz="2400" b="1" noProof="0" dirty="0">
                        <a:solidFill>
                          <a:schemeClr val="accent4"/>
                        </a:solidFill>
                      </a:endParaRPr>
                    </a:p>
                  </a:txBody>
                  <a:tcPr/>
                </a:tc>
                <a:tc>
                  <a:txBody>
                    <a:bodyPr/>
                    <a:lstStyle/>
                    <a:p>
                      <a:pPr algn="ctr"/>
                      <a:r>
                        <a:rPr lang="en-US" sz="2400" b="1" noProof="0" dirty="0" smtClean="0">
                          <a:solidFill>
                            <a:schemeClr val="accent4">
                              <a:lumMod val="60000"/>
                              <a:lumOff val="40000"/>
                            </a:schemeClr>
                          </a:solidFill>
                        </a:rPr>
                        <a:t>Prep</a:t>
                      </a:r>
                      <a:endParaRPr lang="en-US" sz="2400" b="1" noProof="0" dirty="0">
                        <a:solidFill>
                          <a:schemeClr val="accent4">
                            <a:lumMod val="60000"/>
                            <a:lumOff val="40000"/>
                          </a:schemeClr>
                        </a:solidFill>
                      </a:endParaRPr>
                    </a:p>
                  </a:txBody>
                  <a:tcPr/>
                </a:tc>
                <a:tc>
                  <a:txBody>
                    <a:bodyPr/>
                    <a:lstStyle/>
                    <a:p>
                      <a:pPr algn="ctr"/>
                      <a:r>
                        <a:rPr lang="en-US" sz="2400" b="1" noProof="0" dirty="0" smtClean="0">
                          <a:solidFill>
                            <a:schemeClr val="accent5"/>
                          </a:solidFill>
                        </a:rPr>
                        <a:t>Article</a:t>
                      </a:r>
                      <a:endParaRPr lang="en-US" sz="2400" b="1" noProof="0" dirty="0">
                        <a:solidFill>
                          <a:schemeClr val="accent5"/>
                        </a:solidFill>
                      </a:endParaRPr>
                    </a:p>
                  </a:txBody>
                  <a:tcPr/>
                </a:tc>
              </a:tr>
              <a:tr h="370840">
                <a:tc>
                  <a:txBody>
                    <a:bodyPr/>
                    <a:lstStyle/>
                    <a:p>
                      <a:pPr algn="ctr"/>
                      <a:r>
                        <a:rPr lang="en-US" sz="2400" b="1" noProof="0" dirty="0" smtClean="0">
                          <a:solidFill>
                            <a:schemeClr val="accent2"/>
                          </a:solidFill>
                        </a:rPr>
                        <a:t>hot</a:t>
                      </a:r>
                      <a:endParaRPr lang="en-US" sz="2400" b="1" noProof="0" dirty="0">
                        <a:solidFill>
                          <a:schemeClr val="accent2"/>
                        </a:solidFill>
                      </a:endParaRPr>
                    </a:p>
                  </a:txBody>
                  <a:tcPr/>
                </a:tc>
                <a:tc>
                  <a:txBody>
                    <a:bodyPr/>
                    <a:lstStyle/>
                    <a:p>
                      <a:pPr algn="ctr"/>
                      <a:r>
                        <a:rPr lang="en-US" sz="2000" b="1" noProof="0" dirty="0" smtClean="0">
                          <a:solidFill>
                            <a:schemeClr val="accent3"/>
                          </a:solidFill>
                        </a:rPr>
                        <a:t>he</a:t>
                      </a:r>
                      <a:endParaRPr lang="en-US" sz="2000" b="1" noProof="0" dirty="0">
                        <a:solidFill>
                          <a:schemeClr val="accent3"/>
                        </a:solidFill>
                      </a:endParaRPr>
                    </a:p>
                  </a:txBody>
                  <a:tcPr/>
                </a:tc>
                <a:tc>
                  <a:txBody>
                    <a:bodyPr/>
                    <a:lstStyle/>
                    <a:p>
                      <a:pPr algn="ctr"/>
                      <a:r>
                        <a:rPr lang="en-US" sz="2000" b="1" noProof="0" dirty="0" smtClean="0">
                          <a:solidFill>
                            <a:schemeClr val="accent6"/>
                          </a:solidFill>
                        </a:rPr>
                        <a:t>coffee</a:t>
                      </a:r>
                      <a:endParaRPr lang="en-US" sz="2000" b="1" noProof="0" dirty="0">
                        <a:solidFill>
                          <a:schemeClr val="accent6"/>
                        </a:solidFill>
                      </a:endParaRPr>
                    </a:p>
                  </a:txBody>
                  <a:tcPr/>
                </a:tc>
                <a:tc>
                  <a:txBody>
                    <a:bodyPr/>
                    <a:lstStyle/>
                    <a:p>
                      <a:pPr algn="ctr"/>
                      <a:r>
                        <a:rPr lang="en-US" sz="2000" b="1" noProof="0" dirty="0" smtClean="0">
                          <a:solidFill>
                            <a:schemeClr val="accent4"/>
                          </a:solidFill>
                        </a:rPr>
                        <a:t>drink</a:t>
                      </a:r>
                      <a:endParaRPr lang="en-US" sz="2000" b="1" noProof="0" dirty="0">
                        <a:solidFill>
                          <a:schemeClr val="accent4"/>
                        </a:solidFill>
                      </a:endParaRPr>
                    </a:p>
                  </a:txBody>
                  <a:tcPr/>
                </a:tc>
                <a:tc>
                  <a:txBody>
                    <a:bodyPr/>
                    <a:lstStyle/>
                    <a:p>
                      <a:pPr algn="ctr"/>
                      <a:r>
                        <a:rPr lang="en-US" sz="2000" b="1" noProof="0" dirty="0" smtClean="0">
                          <a:solidFill>
                            <a:schemeClr val="accent4">
                              <a:lumMod val="60000"/>
                              <a:lumOff val="40000"/>
                            </a:schemeClr>
                          </a:solidFill>
                        </a:rPr>
                        <a:t>in</a:t>
                      </a:r>
                      <a:endParaRPr lang="en-US" sz="2000" b="1" noProof="0" dirty="0">
                        <a:solidFill>
                          <a:schemeClr val="accent4">
                            <a:lumMod val="60000"/>
                            <a:lumOff val="40000"/>
                          </a:schemeClr>
                        </a:solidFill>
                      </a:endParaRPr>
                    </a:p>
                  </a:txBody>
                  <a:tcPr/>
                </a:tc>
                <a:tc>
                  <a:txBody>
                    <a:bodyPr/>
                    <a:lstStyle/>
                    <a:p>
                      <a:pPr algn="ctr"/>
                      <a:r>
                        <a:rPr lang="en-US" sz="2000" b="1" noProof="0" dirty="0" smtClean="0">
                          <a:solidFill>
                            <a:schemeClr val="accent5"/>
                          </a:solidFill>
                        </a:rPr>
                        <a:t>the</a:t>
                      </a:r>
                      <a:endParaRPr lang="en-US" sz="2000" b="1" noProof="0" dirty="0">
                        <a:solidFill>
                          <a:schemeClr val="accent5"/>
                        </a:solidFill>
                      </a:endParaRPr>
                    </a:p>
                  </a:txBody>
                  <a:tcPr/>
                </a:tc>
              </a:tr>
              <a:tr h="370840">
                <a:tc>
                  <a:txBody>
                    <a:bodyPr/>
                    <a:lstStyle/>
                    <a:p>
                      <a:pPr algn="ctr"/>
                      <a:r>
                        <a:rPr lang="en-US" sz="2400" b="1" noProof="0" dirty="0" smtClean="0">
                          <a:solidFill>
                            <a:schemeClr val="accent2"/>
                          </a:solidFill>
                        </a:rPr>
                        <a:t>fluffy</a:t>
                      </a:r>
                      <a:endParaRPr lang="en-US" sz="2400" b="1" noProof="0" dirty="0">
                        <a:solidFill>
                          <a:schemeClr val="accent2"/>
                        </a:solidFill>
                      </a:endParaRPr>
                    </a:p>
                  </a:txBody>
                  <a:tcPr/>
                </a:tc>
                <a:tc>
                  <a:txBody>
                    <a:bodyPr/>
                    <a:lstStyle/>
                    <a:p>
                      <a:pPr algn="ctr"/>
                      <a:r>
                        <a:rPr lang="en-US" sz="2000" b="1" noProof="0" dirty="0" smtClean="0">
                          <a:solidFill>
                            <a:schemeClr val="accent3"/>
                          </a:solidFill>
                        </a:rPr>
                        <a:t>she</a:t>
                      </a:r>
                      <a:endParaRPr lang="en-US" sz="2000" b="1" noProof="0" dirty="0">
                        <a:solidFill>
                          <a:schemeClr val="accent3"/>
                        </a:solidFill>
                      </a:endParaRPr>
                    </a:p>
                  </a:txBody>
                  <a:tcPr/>
                </a:tc>
                <a:tc>
                  <a:txBody>
                    <a:bodyPr/>
                    <a:lstStyle/>
                    <a:p>
                      <a:pPr algn="ctr"/>
                      <a:r>
                        <a:rPr lang="en-US" sz="2000" b="1" noProof="0" dirty="0" smtClean="0">
                          <a:solidFill>
                            <a:schemeClr val="accent6"/>
                          </a:solidFill>
                        </a:rPr>
                        <a:t>bar</a:t>
                      </a:r>
                      <a:endParaRPr lang="en-US" sz="2000" b="1" noProof="0" dirty="0">
                        <a:solidFill>
                          <a:schemeClr val="accent6"/>
                        </a:solidFill>
                      </a:endParaRPr>
                    </a:p>
                  </a:txBody>
                  <a:tcPr/>
                </a:tc>
                <a:tc>
                  <a:txBody>
                    <a:bodyPr/>
                    <a:lstStyle/>
                    <a:p>
                      <a:pPr algn="ctr"/>
                      <a:r>
                        <a:rPr lang="en-US" sz="2000" b="1" noProof="0" dirty="0" smtClean="0">
                          <a:solidFill>
                            <a:schemeClr val="accent4"/>
                          </a:solidFill>
                        </a:rPr>
                        <a:t>reads</a:t>
                      </a:r>
                      <a:endParaRPr lang="en-US" sz="2000" b="1" noProof="0" dirty="0">
                        <a:solidFill>
                          <a:schemeClr val="accent4"/>
                        </a:solidFill>
                      </a:endParaRPr>
                    </a:p>
                  </a:txBody>
                  <a:tcPr/>
                </a:tc>
                <a:tc>
                  <a:txBody>
                    <a:bodyPr/>
                    <a:lstStyle/>
                    <a:p>
                      <a:pPr algn="ctr"/>
                      <a:r>
                        <a:rPr lang="en-US" sz="2000" b="1" noProof="0" dirty="0" smtClean="0">
                          <a:solidFill>
                            <a:schemeClr val="accent4">
                              <a:lumMod val="60000"/>
                              <a:lumOff val="40000"/>
                            </a:schemeClr>
                          </a:solidFill>
                        </a:rPr>
                        <a:t>on</a:t>
                      </a:r>
                      <a:endParaRPr lang="en-US" sz="2000" b="1" noProof="0" dirty="0">
                        <a:solidFill>
                          <a:schemeClr val="accent4">
                            <a:lumMod val="60000"/>
                            <a:lumOff val="40000"/>
                          </a:schemeClr>
                        </a:solidFill>
                      </a:endParaRPr>
                    </a:p>
                  </a:txBody>
                  <a:tcPr/>
                </a:tc>
                <a:tc>
                  <a:txBody>
                    <a:bodyPr/>
                    <a:lstStyle/>
                    <a:p>
                      <a:pPr algn="ctr"/>
                      <a:r>
                        <a:rPr lang="en-US" sz="2000" b="1" noProof="0" dirty="0" smtClean="0">
                          <a:solidFill>
                            <a:schemeClr val="accent5"/>
                          </a:solidFill>
                        </a:rPr>
                        <a:t>a</a:t>
                      </a:r>
                      <a:endParaRPr lang="en-US" sz="2000" b="1" noProof="0" dirty="0">
                        <a:solidFill>
                          <a:schemeClr val="accent5"/>
                        </a:solidFill>
                      </a:endParaRPr>
                    </a:p>
                  </a:txBody>
                  <a:tcPr/>
                </a:tc>
              </a:tr>
              <a:tr h="370840">
                <a:tc>
                  <a:txBody>
                    <a:bodyPr/>
                    <a:lstStyle/>
                    <a:p>
                      <a:pPr algn="ctr"/>
                      <a:r>
                        <a:rPr lang="en-US" sz="2400" b="1" noProof="0" dirty="0" smtClean="0">
                          <a:solidFill>
                            <a:schemeClr val="accent2"/>
                          </a:solidFill>
                        </a:rPr>
                        <a:t>brown</a:t>
                      </a:r>
                      <a:endParaRPr lang="en-US" sz="2400" b="1" noProof="0" dirty="0">
                        <a:solidFill>
                          <a:schemeClr val="accent2"/>
                        </a:solidFill>
                      </a:endParaRPr>
                    </a:p>
                  </a:txBody>
                  <a:tcPr/>
                </a:tc>
                <a:tc>
                  <a:txBody>
                    <a:bodyPr/>
                    <a:lstStyle/>
                    <a:p>
                      <a:pPr algn="ctr"/>
                      <a:r>
                        <a:rPr lang="en-US" sz="2000" b="1" noProof="0" dirty="0" smtClean="0">
                          <a:solidFill>
                            <a:schemeClr val="accent3"/>
                          </a:solidFill>
                        </a:rPr>
                        <a:t>they</a:t>
                      </a:r>
                      <a:endParaRPr lang="en-US" sz="2000" b="1" noProof="0" dirty="0">
                        <a:solidFill>
                          <a:schemeClr val="accent3"/>
                        </a:solidFill>
                      </a:endParaRPr>
                    </a:p>
                  </a:txBody>
                  <a:tcPr/>
                </a:tc>
                <a:tc>
                  <a:txBody>
                    <a:bodyPr/>
                    <a:lstStyle/>
                    <a:p>
                      <a:pPr algn="ctr"/>
                      <a:r>
                        <a:rPr lang="en-US" sz="2000" b="1" noProof="0" dirty="0" smtClean="0">
                          <a:solidFill>
                            <a:schemeClr val="accent6"/>
                          </a:solidFill>
                        </a:rPr>
                        <a:t>book</a:t>
                      </a:r>
                      <a:endParaRPr lang="en-US" sz="2000" b="1" noProof="0" dirty="0">
                        <a:solidFill>
                          <a:schemeClr val="accent6"/>
                        </a:solidFill>
                      </a:endParaRPr>
                    </a:p>
                  </a:txBody>
                  <a:tcPr/>
                </a:tc>
                <a:tc>
                  <a:txBody>
                    <a:bodyPr/>
                    <a:lstStyle/>
                    <a:p>
                      <a:pPr algn="ctr"/>
                      <a:r>
                        <a:rPr lang="en-US" sz="2000" b="1" noProof="0" dirty="0" smtClean="0">
                          <a:solidFill>
                            <a:schemeClr val="accent4"/>
                          </a:solidFill>
                        </a:rPr>
                        <a:t>sits</a:t>
                      </a:r>
                      <a:endParaRPr lang="en-US" sz="2000" b="1" noProof="0" dirty="0">
                        <a:solidFill>
                          <a:schemeClr val="accent4"/>
                        </a:solidFill>
                      </a:endParaRPr>
                    </a:p>
                  </a:txBody>
                  <a:tcPr/>
                </a:tc>
                <a:tc>
                  <a:txBody>
                    <a:bodyPr/>
                    <a:lstStyle/>
                    <a:p>
                      <a:pPr algn="ctr"/>
                      <a:r>
                        <a:rPr lang="en-US" sz="2000" b="1" noProof="0" dirty="0" smtClean="0">
                          <a:solidFill>
                            <a:schemeClr val="accent4">
                              <a:lumMod val="60000"/>
                              <a:lumOff val="40000"/>
                            </a:schemeClr>
                          </a:solidFill>
                        </a:rPr>
                        <a:t>up</a:t>
                      </a:r>
                      <a:endParaRPr lang="en-US" sz="2000" b="1" noProof="0" dirty="0">
                        <a:solidFill>
                          <a:schemeClr val="accent4">
                            <a:lumMod val="60000"/>
                            <a:lumOff val="40000"/>
                          </a:schemeClr>
                        </a:solidFill>
                      </a:endParaRPr>
                    </a:p>
                  </a:txBody>
                  <a:tcPr/>
                </a:tc>
                <a:tc>
                  <a:txBody>
                    <a:bodyPr/>
                    <a:lstStyle/>
                    <a:p>
                      <a:pPr algn="ctr"/>
                      <a:r>
                        <a:rPr lang="en-US" sz="2000" b="1" noProof="0" dirty="0" smtClean="0">
                          <a:solidFill>
                            <a:schemeClr val="accent5"/>
                          </a:solidFill>
                        </a:rPr>
                        <a:t>an</a:t>
                      </a:r>
                      <a:endParaRPr lang="en-US" sz="2000" b="1" noProof="0" dirty="0">
                        <a:solidFill>
                          <a:schemeClr val="accent5"/>
                        </a:solidFill>
                      </a:endParaRPr>
                    </a:p>
                  </a:txBody>
                  <a:tcPr/>
                </a:tc>
              </a:tr>
              <a:tr h="370840">
                <a:tc>
                  <a:txBody>
                    <a:bodyPr/>
                    <a:lstStyle/>
                    <a:p>
                      <a:pPr algn="ctr"/>
                      <a:r>
                        <a:rPr lang="en-US" sz="2400" b="1" noProof="0" dirty="0" smtClean="0">
                          <a:solidFill>
                            <a:schemeClr val="accent2"/>
                          </a:solidFill>
                        </a:rPr>
                        <a:t>expensive</a:t>
                      </a:r>
                      <a:endParaRPr lang="en-US" sz="2400" b="1" noProof="0" dirty="0">
                        <a:solidFill>
                          <a:schemeClr val="accent2"/>
                        </a:solidFill>
                      </a:endParaRPr>
                    </a:p>
                  </a:txBody>
                  <a:tcPr/>
                </a:tc>
                <a:tc>
                  <a:txBody>
                    <a:bodyPr/>
                    <a:lstStyle/>
                    <a:p>
                      <a:pPr algn="ctr"/>
                      <a:r>
                        <a:rPr lang="en-US" sz="2000" b="1" noProof="0" dirty="0" smtClean="0">
                          <a:solidFill>
                            <a:schemeClr val="accent3"/>
                          </a:solidFill>
                        </a:rPr>
                        <a:t>we</a:t>
                      </a:r>
                      <a:endParaRPr lang="en-US" sz="2000" b="1" noProof="0" dirty="0">
                        <a:solidFill>
                          <a:schemeClr val="accent3"/>
                        </a:solidFill>
                      </a:endParaRPr>
                    </a:p>
                  </a:txBody>
                  <a:tcPr/>
                </a:tc>
                <a:tc>
                  <a:txBody>
                    <a:bodyPr/>
                    <a:lstStyle/>
                    <a:p>
                      <a:pPr algn="ctr"/>
                      <a:r>
                        <a:rPr lang="en-US" sz="2000" b="1" noProof="0" dirty="0" smtClean="0">
                          <a:solidFill>
                            <a:schemeClr val="accent6"/>
                          </a:solidFill>
                        </a:rPr>
                        <a:t>bed</a:t>
                      </a:r>
                      <a:endParaRPr lang="en-US" sz="2000" b="1" noProof="0" dirty="0">
                        <a:solidFill>
                          <a:schemeClr val="accent6"/>
                        </a:solidFill>
                      </a:endParaRPr>
                    </a:p>
                  </a:txBody>
                  <a:tcPr/>
                </a:tc>
                <a:tc>
                  <a:txBody>
                    <a:bodyPr/>
                    <a:lstStyle/>
                    <a:p>
                      <a:pPr algn="ctr"/>
                      <a:r>
                        <a:rPr lang="en-US" sz="2000" b="1" noProof="0" dirty="0" smtClean="0">
                          <a:solidFill>
                            <a:schemeClr val="accent4"/>
                          </a:solidFill>
                        </a:rPr>
                        <a:t>climbs</a:t>
                      </a:r>
                      <a:endParaRPr lang="en-US" sz="2000" b="1" noProof="0" dirty="0">
                        <a:solidFill>
                          <a:schemeClr val="accent4"/>
                        </a:solidFill>
                      </a:endParaRPr>
                    </a:p>
                  </a:txBody>
                  <a:tcPr/>
                </a:tc>
                <a:tc>
                  <a:txBody>
                    <a:bodyPr/>
                    <a:lstStyle/>
                    <a:p>
                      <a:pPr algn="ctr"/>
                      <a:endParaRPr lang="en-US" sz="2000" noProof="0"/>
                    </a:p>
                  </a:txBody>
                  <a:tcPr/>
                </a:tc>
                <a:tc>
                  <a:txBody>
                    <a:bodyPr/>
                    <a:lstStyle/>
                    <a:p>
                      <a:pPr algn="ctr"/>
                      <a:endParaRPr lang="en-US" sz="2000" noProof="0"/>
                    </a:p>
                  </a:txBody>
                  <a:tcPr/>
                </a:tc>
              </a:tr>
              <a:tr h="370840">
                <a:tc>
                  <a:txBody>
                    <a:bodyPr/>
                    <a:lstStyle/>
                    <a:p>
                      <a:pPr algn="ctr"/>
                      <a:r>
                        <a:rPr lang="en-US" sz="2400" b="1" noProof="0" dirty="0" smtClean="0">
                          <a:solidFill>
                            <a:schemeClr val="accent2"/>
                          </a:solidFill>
                        </a:rPr>
                        <a:t>good</a:t>
                      </a:r>
                      <a:endParaRPr lang="en-US" sz="2400" b="1" noProof="0" dirty="0">
                        <a:solidFill>
                          <a:schemeClr val="accent2"/>
                        </a:solidFill>
                      </a:endParaRPr>
                    </a:p>
                  </a:txBody>
                  <a:tcPr/>
                </a:tc>
                <a:tc>
                  <a:txBody>
                    <a:bodyPr/>
                    <a:lstStyle/>
                    <a:p>
                      <a:pPr algn="ctr"/>
                      <a:r>
                        <a:rPr lang="en-US" sz="2000" b="1" noProof="0" dirty="0" smtClean="0">
                          <a:solidFill>
                            <a:schemeClr val="accent3"/>
                          </a:solidFill>
                        </a:rPr>
                        <a:t>I</a:t>
                      </a:r>
                      <a:endParaRPr lang="en-US" sz="2000" b="1" noProof="0" dirty="0">
                        <a:solidFill>
                          <a:schemeClr val="accent3"/>
                        </a:solidFill>
                      </a:endParaRPr>
                    </a:p>
                  </a:txBody>
                  <a:tcPr/>
                </a:tc>
                <a:tc>
                  <a:txBody>
                    <a:bodyPr/>
                    <a:lstStyle/>
                    <a:p>
                      <a:pPr algn="ctr"/>
                      <a:r>
                        <a:rPr lang="en-US" sz="2000" b="1" noProof="0" dirty="0" smtClean="0">
                          <a:solidFill>
                            <a:schemeClr val="accent6"/>
                          </a:solidFill>
                        </a:rPr>
                        <a:t>monkey</a:t>
                      </a:r>
                      <a:endParaRPr lang="en-US" sz="2000" b="1" noProof="0" dirty="0">
                        <a:solidFill>
                          <a:schemeClr val="accent6"/>
                        </a:solidFill>
                      </a:endParaRPr>
                    </a:p>
                  </a:txBody>
                  <a:tcPr/>
                </a:tc>
                <a:tc>
                  <a:txBody>
                    <a:bodyPr/>
                    <a:lstStyle/>
                    <a:p>
                      <a:pPr algn="ctr"/>
                      <a:r>
                        <a:rPr lang="en-US" sz="2000" b="1" noProof="0" dirty="0" smtClean="0">
                          <a:solidFill>
                            <a:schemeClr val="accent4"/>
                          </a:solidFill>
                        </a:rPr>
                        <a:t>watches</a:t>
                      </a:r>
                      <a:endParaRPr lang="en-US" sz="2000" b="1" noProof="0" dirty="0">
                        <a:solidFill>
                          <a:schemeClr val="accent4"/>
                        </a:solidFill>
                      </a:endParaRPr>
                    </a:p>
                  </a:txBody>
                  <a:tcPr/>
                </a:tc>
                <a:tc>
                  <a:txBody>
                    <a:bodyPr/>
                    <a:lstStyle/>
                    <a:p>
                      <a:pPr algn="ctr"/>
                      <a:endParaRPr lang="en-US" sz="2000" noProof="0"/>
                    </a:p>
                  </a:txBody>
                  <a:tcPr/>
                </a:tc>
                <a:tc>
                  <a:txBody>
                    <a:bodyPr/>
                    <a:lstStyle/>
                    <a:p>
                      <a:pPr algn="ctr"/>
                      <a:endParaRPr lang="en-US" sz="2000" noProof="0"/>
                    </a:p>
                  </a:txBody>
                  <a:tcPr/>
                </a:tc>
              </a:tr>
              <a:tr h="370840">
                <a:tc>
                  <a:txBody>
                    <a:bodyPr/>
                    <a:lstStyle/>
                    <a:p>
                      <a:pPr algn="ctr"/>
                      <a:r>
                        <a:rPr lang="en-US" sz="2400" b="1" noProof="0" dirty="0" smtClean="0">
                          <a:solidFill>
                            <a:schemeClr val="accent2"/>
                          </a:solidFill>
                        </a:rPr>
                        <a:t>long</a:t>
                      </a:r>
                      <a:endParaRPr lang="en-US" sz="2400" b="1" noProof="0" dirty="0">
                        <a:solidFill>
                          <a:schemeClr val="accent2"/>
                        </a:solidFill>
                      </a:endParaRPr>
                    </a:p>
                  </a:txBody>
                  <a:tcPr/>
                </a:tc>
                <a:tc>
                  <a:txBody>
                    <a:bodyPr/>
                    <a:lstStyle/>
                    <a:p>
                      <a:pPr algn="ctr"/>
                      <a:endParaRPr lang="en-US" sz="2000" noProof="0"/>
                    </a:p>
                  </a:txBody>
                  <a:tcPr/>
                </a:tc>
                <a:tc>
                  <a:txBody>
                    <a:bodyPr/>
                    <a:lstStyle/>
                    <a:p>
                      <a:pPr algn="ctr"/>
                      <a:r>
                        <a:rPr lang="en-US" sz="2000" b="1" noProof="0" dirty="0" smtClean="0">
                          <a:solidFill>
                            <a:schemeClr val="accent6"/>
                          </a:solidFill>
                        </a:rPr>
                        <a:t>tree</a:t>
                      </a:r>
                      <a:endParaRPr lang="en-US" sz="2000" b="1" noProof="0" dirty="0">
                        <a:solidFill>
                          <a:schemeClr val="accent6"/>
                        </a:solidFill>
                      </a:endParaRPr>
                    </a:p>
                  </a:txBody>
                  <a:tcPr/>
                </a:tc>
                <a:tc>
                  <a:txBody>
                    <a:bodyPr/>
                    <a:lstStyle/>
                    <a:p>
                      <a:pPr algn="ctr"/>
                      <a:r>
                        <a:rPr lang="en-US" sz="2000" b="1" noProof="0" dirty="0" smtClean="0">
                          <a:solidFill>
                            <a:schemeClr val="accent4"/>
                          </a:solidFill>
                        </a:rPr>
                        <a:t>drive</a:t>
                      </a:r>
                      <a:endParaRPr lang="en-US" sz="2000" b="1" noProof="0" dirty="0">
                        <a:solidFill>
                          <a:schemeClr val="accent4"/>
                        </a:solidFill>
                      </a:endParaRPr>
                    </a:p>
                  </a:txBody>
                  <a:tcPr/>
                </a:tc>
                <a:tc>
                  <a:txBody>
                    <a:bodyPr/>
                    <a:lstStyle/>
                    <a:p>
                      <a:pPr algn="ctr"/>
                      <a:endParaRPr lang="en-US" sz="2000" noProof="0"/>
                    </a:p>
                  </a:txBody>
                  <a:tcPr/>
                </a:tc>
                <a:tc>
                  <a:txBody>
                    <a:bodyPr/>
                    <a:lstStyle/>
                    <a:p>
                      <a:pPr algn="ctr"/>
                      <a:endParaRPr lang="en-US" sz="2000" noProof="0"/>
                    </a:p>
                  </a:txBody>
                  <a:tcPr/>
                </a:tc>
              </a:tr>
              <a:tr h="370840">
                <a:tc>
                  <a:txBody>
                    <a:bodyPr/>
                    <a:lstStyle/>
                    <a:p>
                      <a:pPr algn="ctr"/>
                      <a:endParaRPr lang="en-US" sz="2400" b="1" noProof="0" dirty="0">
                        <a:solidFill>
                          <a:schemeClr val="accent2"/>
                        </a:solidFill>
                      </a:endParaRPr>
                    </a:p>
                  </a:txBody>
                  <a:tcPr/>
                </a:tc>
                <a:tc>
                  <a:txBody>
                    <a:bodyPr/>
                    <a:lstStyle/>
                    <a:p>
                      <a:pPr algn="ctr"/>
                      <a:endParaRPr lang="en-US" sz="2000" noProof="0"/>
                    </a:p>
                  </a:txBody>
                  <a:tcPr/>
                </a:tc>
                <a:tc>
                  <a:txBody>
                    <a:bodyPr/>
                    <a:lstStyle/>
                    <a:p>
                      <a:pPr algn="ctr"/>
                      <a:r>
                        <a:rPr lang="en-US" sz="2000" b="1" noProof="0" dirty="0" smtClean="0">
                          <a:solidFill>
                            <a:schemeClr val="accent6"/>
                          </a:solidFill>
                        </a:rPr>
                        <a:t>film</a:t>
                      </a:r>
                    </a:p>
                    <a:p>
                      <a:pPr algn="ctr"/>
                      <a:r>
                        <a:rPr lang="en-US" sz="2000" b="1" noProof="0" dirty="0" smtClean="0">
                          <a:solidFill>
                            <a:schemeClr val="accent6"/>
                          </a:solidFill>
                        </a:rPr>
                        <a:t>car</a:t>
                      </a:r>
                      <a:endParaRPr lang="en-US" sz="2000" b="1" noProof="0" dirty="0">
                        <a:solidFill>
                          <a:schemeClr val="accent6"/>
                        </a:solidFill>
                      </a:endParaRPr>
                    </a:p>
                  </a:txBody>
                  <a:tcPr/>
                </a:tc>
                <a:tc>
                  <a:txBody>
                    <a:bodyPr/>
                    <a:lstStyle/>
                    <a:p>
                      <a:pPr algn="ctr"/>
                      <a:endParaRPr lang="en-US" sz="2000" noProof="0"/>
                    </a:p>
                  </a:txBody>
                  <a:tcPr/>
                </a:tc>
                <a:tc>
                  <a:txBody>
                    <a:bodyPr/>
                    <a:lstStyle/>
                    <a:p>
                      <a:pPr algn="ctr"/>
                      <a:endParaRPr lang="en-US" sz="2000" noProof="0"/>
                    </a:p>
                  </a:txBody>
                  <a:tcPr/>
                </a:tc>
                <a:tc>
                  <a:txBody>
                    <a:bodyPr/>
                    <a:lstStyle/>
                    <a:p>
                      <a:pPr algn="ctr"/>
                      <a:endParaRPr lang="en-US" sz="2000" noProof="0" dirty="0"/>
                    </a:p>
                  </a:txBody>
                  <a:tcPr/>
                </a:tc>
              </a:tr>
            </a:tbl>
          </a:graphicData>
        </a:graphic>
      </p:graphicFrame>
    </p:spTree>
    <p:extLst>
      <p:ext uri="{BB962C8B-B14F-4D97-AF65-F5344CB8AC3E}">
        <p14:creationId xmlns:p14="http://schemas.microsoft.com/office/powerpoint/2010/main" val="38176662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idx="12"/>
          </p:nvPr>
        </p:nvSpPr>
        <p:spPr/>
        <p:txBody>
          <a:bodyPr/>
          <a:lstStyle/>
          <a:p>
            <a:pPr marL="0" marR="0" lvl="0" indent="0" algn="l" rtl="0">
              <a:spcBef>
                <a:spcPts val="0"/>
              </a:spcBef>
              <a:buSzPct val="25000"/>
              <a:buNone/>
            </a:pPr>
            <a:fld id="{00000000-1234-1234-1234-123412341234}" type="slidenum">
              <a:rPr lang="en-GB" sz="800" b="1" smtClean="0">
                <a:solidFill>
                  <a:schemeClr val="lt2"/>
                </a:solidFill>
                <a:latin typeface="Arial"/>
                <a:ea typeface="Arial"/>
                <a:cs typeface="Arial"/>
                <a:sym typeface="Arial"/>
              </a:rPr>
              <a:t>21</a:t>
            </a:fld>
            <a:endParaRPr lang="en-GB" sz="800" b="1">
              <a:solidFill>
                <a:schemeClr val="lt2"/>
              </a:solidFill>
              <a:latin typeface="Arial"/>
              <a:ea typeface="Arial"/>
              <a:cs typeface="Arial"/>
              <a:sym typeface="Arial"/>
            </a:endParaRPr>
          </a:p>
        </p:txBody>
      </p:sp>
      <p:pic>
        <p:nvPicPr>
          <p:cNvPr id="3"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0"/>
            <a:ext cx="4895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918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20900" y="0"/>
            <a:ext cx="4902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9906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wipe(down)">
                                      <p:cBhvr>
                                        <p:cTn id="7" dur="500"/>
                                        <p:tgtEl>
                                          <p:spTgt spid="64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olo 1"/>
          <p:cNvSpPr>
            <a:spLocks noGrp="1"/>
          </p:cNvSpPr>
          <p:nvPr>
            <p:ph type="title"/>
          </p:nvPr>
        </p:nvSpPr>
        <p:spPr>
          <a:xfrm>
            <a:off x="365125" y="190500"/>
            <a:ext cx="7688263" cy="774700"/>
          </a:xfrm>
        </p:spPr>
        <p:txBody>
          <a:bodyPr/>
          <a:lstStyle/>
          <a:p>
            <a:r>
              <a:rPr lang="it-IT" altLang="it-IT" dirty="0" smtClean="0">
                <a:solidFill>
                  <a:srgbClr val="003057"/>
                </a:solidFill>
              </a:rPr>
              <a:t>MAP YOUR GRAMMAR</a:t>
            </a:r>
          </a:p>
        </p:txBody>
      </p:sp>
      <p:sp>
        <p:nvSpPr>
          <p:cNvPr id="69635" name="Segnaposto numero diapositiva 2"/>
          <p:cNvSpPr>
            <a:spLocks noGrp="1"/>
          </p:cNvSpPr>
          <p:nvPr>
            <p:ph type="sldNum" sz="quarter" idx="4294967295"/>
          </p:nvPr>
        </p:nvSpPr>
        <p:spPr bwMode="auto">
          <a:xfrm>
            <a:off x="8497764" y="6489578"/>
            <a:ext cx="433137" cy="1255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EFB5612-CE85-4315-921E-2B421968F7BE}" type="slidenum">
              <a:rPr lang="en-GB" altLang="en-US" smtClean="0">
                <a:solidFill>
                  <a:schemeClr val="tx2"/>
                </a:solidFill>
                <a:cs typeface="Lato Light"/>
              </a:rPr>
              <a:pPr/>
              <a:t>23</a:t>
            </a:fld>
            <a:endParaRPr lang="en-GB" altLang="en-US" smtClean="0">
              <a:solidFill>
                <a:schemeClr val="tx2"/>
              </a:solidFill>
              <a:cs typeface="Lato Light"/>
            </a:endParaRPr>
          </a:p>
        </p:txBody>
      </p:sp>
      <p:pic>
        <p:nvPicPr>
          <p:cNvPr id="69636" name="Immagin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58863"/>
            <a:ext cx="9144000"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Immagin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671888"/>
            <a:ext cx="9144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Titolo 1"/>
          <p:cNvSpPr txBox="1">
            <a:spLocks/>
          </p:cNvSpPr>
          <p:nvPr/>
        </p:nvSpPr>
        <p:spPr bwMode="auto">
          <a:xfrm>
            <a:off x="4384675" y="644525"/>
            <a:ext cx="4808538"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1900"/>
              </a:lnSpc>
              <a:buFont typeface="Arial" panose="020B0604020202020204" pitchFamily="34" charset="0"/>
              <a:defRPr sz="1600">
                <a:solidFill>
                  <a:schemeClr val="bg2"/>
                </a:solidFill>
                <a:latin typeface="Arial" panose="020B0604020202020204" pitchFamily="34" charset="0"/>
                <a:ea typeface="Lato Medium"/>
                <a:cs typeface="Lato Medium"/>
              </a:defRPr>
            </a:lvl1pPr>
            <a:lvl2pPr marL="180975" indent="-180975">
              <a:lnSpc>
                <a:spcPts val="1900"/>
              </a:lnSpc>
              <a:buClr>
                <a:schemeClr val="bg2"/>
              </a:buClr>
              <a:buFont typeface="Arial" panose="020B0604020202020204" pitchFamily="34" charset="0"/>
              <a:buChar char="•"/>
              <a:defRPr sz="1600">
                <a:solidFill>
                  <a:schemeClr val="bg2"/>
                </a:solidFill>
                <a:latin typeface="Arial" panose="020B0604020202020204" pitchFamily="34" charset="0"/>
                <a:ea typeface="Lato Medium"/>
                <a:cs typeface="Lato Medium"/>
              </a:defRPr>
            </a:lvl2pPr>
            <a:lvl3pPr marL="352425" indent="-171450">
              <a:lnSpc>
                <a:spcPts val="1900"/>
              </a:lnSpc>
              <a:buClr>
                <a:srgbClr val="505759"/>
              </a:buClr>
              <a:buFont typeface="Arial" panose="020B0604020202020204" pitchFamily="34" charset="0"/>
              <a:buChar char="‒"/>
              <a:defRPr sz="1600">
                <a:solidFill>
                  <a:schemeClr val="bg2"/>
                </a:solidFill>
                <a:latin typeface="Arial" panose="020B0604020202020204" pitchFamily="34" charset="0"/>
                <a:ea typeface="Lato Medium"/>
                <a:cs typeface="Lato Medium"/>
              </a:defRPr>
            </a:lvl3pPr>
            <a:lvl4pPr marL="1600200" indent="-228600">
              <a:lnSpc>
                <a:spcPts val="1500"/>
              </a:lnSpc>
              <a:spcAft>
                <a:spcPts val="850"/>
              </a:spcAft>
              <a:buClr>
                <a:schemeClr val="tx1"/>
              </a:buClr>
              <a:buFont typeface="Arial" panose="020B0604020202020204" pitchFamily="34" charset="0"/>
              <a:defRPr sz="1200">
                <a:solidFill>
                  <a:schemeClr val="bg2"/>
                </a:solidFill>
                <a:latin typeface="Arial" panose="020B0604020202020204" pitchFamily="34" charset="0"/>
                <a:ea typeface="Lato Medium"/>
                <a:cs typeface="Lato Medium"/>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ea typeface="Lato Medium"/>
                <a:cs typeface="Lato Medium"/>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ea typeface="Lato Medium"/>
                <a:cs typeface="Lato Medium"/>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ea typeface="Lato Medium"/>
                <a:cs typeface="Lato Medium"/>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ea typeface="Lato Medium"/>
                <a:cs typeface="Lato Medium"/>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ea typeface="Lato Medium"/>
                <a:cs typeface="Lato Medium"/>
              </a:defRPr>
            </a:lvl9pPr>
          </a:lstStyle>
          <a:p>
            <a:pPr>
              <a:lnSpc>
                <a:spcPts val="4000"/>
              </a:lnSpc>
              <a:buFontTx/>
              <a:buNone/>
            </a:pPr>
            <a:endParaRPr lang="it-IT" altLang="it-IT" sz="3400" i="1" dirty="0">
              <a:solidFill>
                <a:schemeClr val="tx1"/>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0800451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5" descr="Z:\UFFICIO MARKETING\EVENTI (TUTTI)\EVENTI 2013-2014\Webinar SP\INGLESE\VISUALS\Starter_p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7250"/>
            <a:ext cx="7324725" cy="564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CasellaDiTesto 2"/>
          <p:cNvSpPr txBox="1">
            <a:spLocks noChangeArrowheads="1"/>
          </p:cNvSpPr>
          <p:nvPr/>
        </p:nvSpPr>
        <p:spPr bwMode="auto">
          <a:xfrm>
            <a:off x="785812" y="428625"/>
            <a:ext cx="7580265"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buSzPct val="80000"/>
              <a:buFont typeface="Verdana" panose="020B0604030504040204" pitchFamily="34" charset="0"/>
              <a:buChar char="•"/>
              <a:defRPr sz="2000">
                <a:solidFill>
                  <a:schemeClr val="tx1"/>
                </a:solidFill>
                <a:latin typeface="Verdana" panose="020B0604030504040204" pitchFamily="34" charset="0"/>
                <a:cs typeface="Arial" panose="020B0604020202020204" pitchFamily="34" charset="0"/>
              </a:defRPr>
            </a:lvl1pPr>
            <a:lvl2pPr marL="742950" indent="-285750">
              <a:lnSpc>
                <a:spcPct val="120000"/>
              </a:lnSpc>
              <a:buSzPct val="80000"/>
              <a:buFont typeface="Verdana" panose="020B0604030504040204" pitchFamily="34" charset="0"/>
              <a:buChar char="•"/>
              <a:defRPr sz="2000">
                <a:solidFill>
                  <a:schemeClr val="tx1"/>
                </a:solidFill>
                <a:latin typeface="Verdana" panose="020B0604030504040204" pitchFamily="34" charset="0"/>
                <a:cs typeface="Arial" panose="020B0604020202020204" pitchFamily="34" charset="0"/>
              </a:defRPr>
            </a:lvl2pPr>
            <a:lvl3pPr marL="1143000" indent="-228600">
              <a:lnSpc>
                <a:spcPct val="120000"/>
              </a:lnSpc>
              <a:buSzPct val="80000"/>
              <a:buFont typeface="Verdana" panose="020B0604030504040204" pitchFamily="34" charset="0"/>
              <a:buChar char="•"/>
              <a:defRPr sz="2000">
                <a:solidFill>
                  <a:schemeClr val="tx1"/>
                </a:solidFill>
                <a:latin typeface="Verdana" panose="020B0604030504040204" pitchFamily="34" charset="0"/>
                <a:cs typeface="Arial" panose="020B0604020202020204" pitchFamily="34" charset="0"/>
              </a:defRPr>
            </a:lvl3pPr>
            <a:lvl4pPr marL="1600200" indent="-228600">
              <a:lnSpc>
                <a:spcPct val="120000"/>
              </a:lnSpc>
              <a:buSzPct val="80000"/>
              <a:buFont typeface="Arial" panose="020B0604020202020204" pitchFamily="34" charset="0"/>
              <a:buChar char="–"/>
              <a:defRPr sz="2000">
                <a:solidFill>
                  <a:schemeClr val="tx1"/>
                </a:solidFill>
                <a:latin typeface="Verdana" panose="020B0604030504040204" pitchFamily="34" charset="0"/>
                <a:cs typeface="Arial" panose="020B0604020202020204" pitchFamily="34" charset="0"/>
              </a:defRPr>
            </a:lvl4pPr>
            <a:lvl5pPr marL="2057400" indent="-228600">
              <a:lnSpc>
                <a:spcPct val="120000"/>
              </a:lnSpc>
              <a:buSzPct val="80000"/>
              <a:buFont typeface="Arial" panose="020B0604020202020204" pitchFamily="34" charset="0"/>
              <a:buChar char="○"/>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lnSpc>
                <a:spcPct val="120000"/>
              </a:lnSpc>
              <a:spcBef>
                <a:spcPct val="0"/>
              </a:spcBef>
              <a:spcAft>
                <a:spcPct val="0"/>
              </a:spcAft>
              <a:buSzPct val="80000"/>
              <a:buFont typeface="Arial" panose="020B0604020202020204" pitchFamily="34" charset="0"/>
              <a:buChar char="○"/>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lnSpc>
                <a:spcPct val="120000"/>
              </a:lnSpc>
              <a:spcBef>
                <a:spcPct val="0"/>
              </a:spcBef>
              <a:spcAft>
                <a:spcPct val="0"/>
              </a:spcAft>
              <a:buSzPct val="80000"/>
              <a:buFont typeface="Arial" panose="020B0604020202020204" pitchFamily="34" charset="0"/>
              <a:buChar char="○"/>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lnSpc>
                <a:spcPct val="120000"/>
              </a:lnSpc>
              <a:spcBef>
                <a:spcPct val="0"/>
              </a:spcBef>
              <a:spcAft>
                <a:spcPct val="0"/>
              </a:spcAft>
              <a:buSzPct val="80000"/>
              <a:buFont typeface="Arial" panose="020B0604020202020204" pitchFamily="34" charset="0"/>
              <a:buChar char="○"/>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lnSpc>
                <a:spcPct val="120000"/>
              </a:lnSpc>
              <a:spcBef>
                <a:spcPct val="0"/>
              </a:spcBef>
              <a:spcAft>
                <a:spcPct val="0"/>
              </a:spcAft>
              <a:buSzPct val="80000"/>
              <a:buFont typeface="Arial" panose="020B0604020202020204" pitchFamily="34" charset="0"/>
              <a:buChar char="○"/>
              <a:defRPr sz="2000">
                <a:solidFill>
                  <a:schemeClr val="tx1"/>
                </a:solidFill>
                <a:latin typeface="Verdana" panose="020B0604030504040204" pitchFamily="34" charset="0"/>
                <a:cs typeface="Arial" panose="020B0604020202020204" pitchFamily="34" charset="0"/>
              </a:defRPr>
            </a:lvl9pPr>
          </a:lstStyle>
          <a:p>
            <a:pPr eaLnBrk="1" hangingPunct="1">
              <a:lnSpc>
                <a:spcPct val="100000"/>
              </a:lnSpc>
              <a:buSzTx/>
              <a:buFontTx/>
              <a:buNone/>
            </a:pPr>
            <a:r>
              <a:rPr lang="it-IT" altLang="it-IT" sz="1800" dirty="0" smtClean="0">
                <a:solidFill>
                  <a:schemeClr val="tx2"/>
                </a:solidFill>
                <a:latin typeface="Arial" panose="020B0604020202020204" pitchFamily="34" charset="0"/>
              </a:rPr>
              <a:t> </a:t>
            </a:r>
            <a:endParaRPr lang="it-IT" altLang="it-IT" sz="1800" dirty="0">
              <a:solidFill>
                <a:schemeClr val="tx2"/>
              </a:solidFill>
              <a:latin typeface="Arial" panose="020B0604020202020204" pitchFamily="34" charset="0"/>
            </a:endParaRPr>
          </a:p>
          <a:p>
            <a:pPr eaLnBrk="1" hangingPunct="1">
              <a:lnSpc>
                <a:spcPct val="100000"/>
              </a:lnSpc>
              <a:buSzTx/>
              <a:buFontTx/>
              <a:buNone/>
            </a:pPr>
            <a:r>
              <a:rPr lang="it-IT" altLang="it-IT" sz="2800" b="1" dirty="0" smtClean="0">
                <a:solidFill>
                  <a:schemeClr val="bg2"/>
                </a:solidFill>
                <a:latin typeface="Arial" panose="020B0604020202020204" pitchFamily="34" charset="0"/>
              </a:rPr>
              <a:t>Memory Game </a:t>
            </a:r>
            <a:endParaRPr lang="it-IT" altLang="it-IT" b="1" dirty="0">
              <a:solidFill>
                <a:schemeClr val="bg2"/>
              </a:solidFill>
              <a:latin typeface="Arial" panose="020B0604020202020204" pitchFamily="34" charset="0"/>
            </a:endParaRPr>
          </a:p>
        </p:txBody>
      </p:sp>
    </p:spTree>
    <p:extLst>
      <p:ext uri="{BB962C8B-B14F-4D97-AF65-F5344CB8AC3E}">
        <p14:creationId xmlns:p14="http://schemas.microsoft.com/office/powerpoint/2010/main" val="368109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43">
                                            <p:txEl>
                                              <p:pRg st="1" end="1"/>
                                            </p:txEl>
                                          </p:spTgt>
                                        </p:tgtEl>
                                        <p:attrNameLst>
                                          <p:attrName>style.visibility</p:attrName>
                                        </p:attrNameLst>
                                      </p:cBhvr>
                                      <p:to>
                                        <p:strVal val="visible"/>
                                      </p:to>
                                    </p:set>
                                    <p:animEffect transition="in" filter="fade">
                                      <p:cBhvr>
                                        <p:cTn id="7" dur="1000"/>
                                        <p:tgtEl>
                                          <p:spTgt spid="61443">
                                            <p:txEl>
                                              <p:pRg st="1" end="1"/>
                                            </p:txEl>
                                          </p:spTgt>
                                        </p:tgtEl>
                                      </p:cBhvr>
                                    </p:animEffect>
                                    <p:anim calcmode="lin" valueType="num">
                                      <p:cBhvr>
                                        <p:cTn id="8" dur="1000" fill="hold"/>
                                        <p:tgtEl>
                                          <p:spTgt spid="6144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144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541337" y="417599"/>
            <a:ext cx="8179582" cy="906375"/>
          </a:xfrm>
        </p:spPr>
        <p:txBody>
          <a:bodyPr/>
          <a:lstStyle/>
          <a:p>
            <a:pPr algn="ctr"/>
            <a:r>
              <a:rPr lang="it-IT" altLang="it-IT" sz="2800" dirty="0" smtClean="0">
                <a:solidFill>
                  <a:schemeClr val="bg2"/>
                </a:solidFill>
                <a:latin typeface="Times New Roman" panose="02020603050405020304" pitchFamily="18" charset="0"/>
                <a:cs typeface="Times New Roman" panose="02020603050405020304" pitchFamily="18" charset="0"/>
              </a:rPr>
              <a:t>WHAT CAN YOU REMEMBER FROM THE PICTURE?</a:t>
            </a:r>
            <a:r>
              <a:rPr lang="en-GB" sz="2800" dirty="0">
                <a:solidFill>
                  <a:schemeClr val="bg2"/>
                </a:solidFill>
                <a:latin typeface="Times New Roman" panose="02020603050405020304" pitchFamily="18" charset="0"/>
                <a:cs typeface="Times New Roman" panose="02020603050405020304" pitchFamily="18" charset="0"/>
              </a:rPr>
              <a:t> </a:t>
            </a:r>
            <a:r>
              <a:rPr lang="en-GB" sz="2800" dirty="0" smtClean="0">
                <a:solidFill>
                  <a:schemeClr val="bg2"/>
                </a:solidFill>
                <a:latin typeface="Times New Roman" panose="02020603050405020304" pitchFamily="18" charset="0"/>
                <a:cs typeface="Times New Roman" panose="02020603050405020304" pitchFamily="18" charset="0"/>
              </a:rPr>
              <a:t> </a:t>
            </a:r>
            <a:r>
              <a:rPr lang="en-GB" sz="2800" dirty="0">
                <a:solidFill>
                  <a:schemeClr val="dk2"/>
                </a:solidFill>
                <a:latin typeface="Times New Roman"/>
              </a:rPr>
              <a:t/>
            </a:r>
            <a:br>
              <a:rPr lang="en-GB" sz="2800" dirty="0">
                <a:solidFill>
                  <a:schemeClr val="dk2"/>
                </a:solidFill>
                <a:latin typeface="Times New Roman"/>
              </a:rPr>
            </a:br>
            <a:endParaRPr lang="it-IT" altLang="it-IT" sz="2800" dirty="0" smtClean="0"/>
          </a:p>
        </p:txBody>
      </p:sp>
      <p:sp>
        <p:nvSpPr>
          <p:cNvPr id="63491" name="Rectangle 3"/>
          <p:cNvSpPr>
            <a:spLocks noGrp="1" noChangeArrowheads="1"/>
          </p:cNvSpPr>
          <p:nvPr>
            <p:ph idx="1"/>
          </p:nvPr>
        </p:nvSpPr>
        <p:spPr>
          <a:xfrm>
            <a:off x="2339975" y="1473958"/>
            <a:ext cx="4732338" cy="4598230"/>
          </a:xfrm>
        </p:spPr>
        <p:txBody>
          <a:bodyPr/>
          <a:lstStyle/>
          <a:p>
            <a:pPr eaLnBrk="1" hangingPunct="1">
              <a:lnSpc>
                <a:spcPct val="150000"/>
              </a:lnSpc>
              <a:buFont typeface="Verdana" panose="020B0604030504040204" pitchFamily="34" charset="0"/>
              <a:buNone/>
            </a:pPr>
            <a:r>
              <a:rPr lang="it-IT" altLang="it-IT" sz="2400" dirty="0" smtClean="0">
                <a:solidFill>
                  <a:schemeClr val="tx2"/>
                </a:solidFill>
              </a:rPr>
              <a:t>1</a:t>
            </a:r>
            <a:r>
              <a:rPr lang="it-IT" altLang="it-IT" sz="2400" dirty="0" smtClean="0">
                <a:solidFill>
                  <a:schemeClr val="bg2"/>
                </a:solidFill>
              </a:rPr>
              <a:t>.</a:t>
            </a:r>
            <a:r>
              <a:rPr lang="en-US" altLang="it-IT" sz="2400" b="1" dirty="0"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What animals are there?     </a:t>
            </a:r>
          </a:p>
          <a:p>
            <a:pPr eaLnBrk="1" hangingPunct="1">
              <a:lnSpc>
                <a:spcPct val="150000"/>
              </a:lnSpc>
              <a:buFont typeface="Verdana" panose="020B0604030504040204" pitchFamily="34" charset="0"/>
              <a:buNone/>
            </a:pPr>
            <a:r>
              <a:rPr lang="en-US" altLang="it-IT" sz="2400" b="1" dirty="0"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2. What’s the weather like?</a:t>
            </a:r>
          </a:p>
          <a:p>
            <a:pPr eaLnBrk="1" hangingPunct="1">
              <a:lnSpc>
                <a:spcPct val="150000"/>
              </a:lnSpc>
              <a:buFont typeface="Verdana" panose="020B0604030504040204" pitchFamily="34" charset="0"/>
              <a:buNone/>
            </a:pPr>
            <a:r>
              <a:rPr lang="en-US" altLang="it-IT" sz="2400" b="1" dirty="0"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3. How many birds are there?</a:t>
            </a:r>
          </a:p>
          <a:p>
            <a:pPr eaLnBrk="1" hangingPunct="1">
              <a:lnSpc>
                <a:spcPct val="150000"/>
              </a:lnSpc>
              <a:buFont typeface="Verdana" panose="020B0604030504040204" pitchFamily="34" charset="0"/>
              <a:buNone/>
            </a:pPr>
            <a:r>
              <a:rPr lang="en-US" altLang="it-IT" sz="2400" b="1" dirty="0"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4. What is the man doing?</a:t>
            </a:r>
          </a:p>
          <a:p>
            <a:pPr eaLnBrk="1" hangingPunct="1">
              <a:lnSpc>
                <a:spcPct val="150000"/>
              </a:lnSpc>
              <a:buFont typeface="Verdana" panose="020B0604030504040204" pitchFamily="34" charset="0"/>
              <a:buNone/>
            </a:pPr>
            <a:r>
              <a:rPr lang="en-US" altLang="it-IT" sz="2400" b="1" dirty="0"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5. How many children are there?</a:t>
            </a:r>
          </a:p>
          <a:p>
            <a:pPr eaLnBrk="1" hangingPunct="1">
              <a:lnSpc>
                <a:spcPct val="150000"/>
              </a:lnSpc>
              <a:buFont typeface="Verdana" panose="020B0604030504040204" pitchFamily="34" charset="0"/>
              <a:buNone/>
            </a:pPr>
            <a:r>
              <a:rPr lang="en-US" altLang="it-IT" sz="2400" b="1" dirty="0"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6.What </a:t>
            </a:r>
            <a:r>
              <a:rPr lang="en-US" altLang="it-IT" sz="2400" b="1" dirty="0" err="1"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colour</a:t>
            </a:r>
            <a:r>
              <a:rPr lang="en-US" altLang="it-IT" sz="2400" b="1" dirty="0"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 is the car?</a:t>
            </a:r>
          </a:p>
          <a:p>
            <a:pPr eaLnBrk="1" hangingPunct="1">
              <a:lnSpc>
                <a:spcPct val="150000"/>
              </a:lnSpc>
              <a:buFont typeface="Verdana" panose="020B0604030504040204" pitchFamily="34" charset="0"/>
              <a:buNone/>
            </a:pPr>
            <a:r>
              <a:rPr lang="en-US" altLang="it-IT" sz="2400" b="1" dirty="0"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7. What is the mother wearing?</a:t>
            </a:r>
          </a:p>
          <a:p>
            <a:pPr eaLnBrk="1" hangingPunct="1">
              <a:lnSpc>
                <a:spcPct val="150000"/>
              </a:lnSpc>
              <a:buFont typeface="Verdana" panose="020B0604030504040204" pitchFamily="34" charset="0"/>
              <a:buNone/>
            </a:pPr>
            <a:r>
              <a:rPr lang="en-US" altLang="it-IT" sz="2400" b="1" dirty="0"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8. What is the baby doing?</a:t>
            </a:r>
          </a:p>
          <a:p>
            <a:pPr eaLnBrk="1" hangingPunct="1"/>
            <a:endParaRPr lang="en-US" altLang="it-IT" sz="2800" dirty="0" smtClean="0">
              <a:latin typeface="Comic Sans MS" panose="030F0702030302020204" pitchFamily="66" charset="0"/>
            </a:endParaRPr>
          </a:p>
          <a:p>
            <a:pPr eaLnBrk="1" hangingPunct="1"/>
            <a:endParaRPr lang="en-US" altLang="it-IT" sz="2800" dirty="0" smtClean="0">
              <a:latin typeface="Comic Sans MS" panose="030F0702030302020204" pitchFamily="66" charset="0"/>
            </a:endParaRPr>
          </a:p>
        </p:txBody>
      </p:sp>
      <p:sp>
        <p:nvSpPr>
          <p:cNvPr id="4" name="Fumetto 4 3"/>
          <p:cNvSpPr/>
          <p:nvPr/>
        </p:nvSpPr>
        <p:spPr>
          <a:xfrm>
            <a:off x="267198" y="278500"/>
            <a:ext cx="8494666" cy="642937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u="sng" dirty="0" smtClean="0">
                <a:ln w="0"/>
                <a:solidFill>
                  <a:schemeClr val="tx1"/>
                </a:solidFill>
                <a:effectLst>
                  <a:outerShdw blurRad="38100" dist="19050" dir="2700000" algn="tl" rotWithShape="0">
                    <a:schemeClr val="dk1">
                      <a:alpha val="40000"/>
                    </a:schemeClr>
                  </a:outerShdw>
                </a:effectLst>
              </a:rPr>
              <a:t>Memory Games</a:t>
            </a:r>
          </a:p>
          <a:p>
            <a:pPr algn="ctr"/>
            <a:endParaRPr lang="it-IT" sz="2400" b="1" u="sng" dirty="0" smtClean="0">
              <a:ln w="0"/>
              <a:solidFill>
                <a:schemeClr val="tx1"/>
              </a:solidFill>
              <a:effectLst>
                <a:outerShdw blurRad="38100" dist="19050" dir="2700000" algn="tl" rotWithShape="0">
                  <a:schemeClr val="dk1">
                    <a:alpha val="40000"/>
                  </a:schemeClr>
                </a:outerShdw>
              </a:effectLst>
            </a:endParaRPr>
          </a:p>
          <a:p>
            <a:pPr marL="457200" indent="-457200" algn="ctr">
              <a:buFont typeface="+mj-lt"/>
              <a:buAutoNum type="arabicPeriod"/>
            </a:pPr>
            <a:r>
              <a:rPr lang="it-IT" sz="2400" b="1" dirty="0" err="1" smtClean="0">
                <a:ln w="0"/>
                <a:solidFill>
                  <a:schemeClr val="tx1"/>
                </a:solidFill>
                <a:effectLst>
                  <a:outerShdw blurRad="38100" dist="19050" dir="2700000" algn="tl" rotWithShape="0">
                    <a:schemeClr val="dk1">
                      <a:alpha val="40000"/>
                    </a:schemeClr>
                  </a:outerShdw>
                </a:effectLst>
              </a:rPr>
              <a:t>Revise</a:t>
            </a:r>
            <a:r>
              <a:rPr lang="it-IT" sz="2400" b="1" dirty="0" smtClean="0">
                <a:ln w="0"/>
                <a:solidFill>
                  <a:schemeClr val="tx1"/>
                </a:solidFill>
                <a:effectLst>
                  <a:outerShdw blurRad="38100" dist="19050" dir="2700000" algn="tl" rotWithShape="0">
                    <a:schemeClr val="dk1">
                      <a:alpha val="40000"/>
                    </a:schemeClr>
                  </a:outerShdw>
                </a:effectLst>
              </a:rPr>
              <a:t> </a:t>
            </a:r>
            <a:r>
              <a:rPr lang="it-IT" sz="2400" b="1" dirty="0" err="1" smtClean="0">
                <a:ln w="0"/>
                <a:solidFill>
                  <a:schemeClr val="tx1"/>
                </a:solidFill>
                <a:effectLst>
                  <a:outerShdw blurRad="38100" dist="19050" dir="2700000" algn="tl" rotWithShape="0">
                    <a:schemeClr val="dk1">
                      <a:alpha val="40000"/>
                    </a:schemeClr>
                  </a:outerShdw>
                </a:effectLst>
              </a:rPr>
              <a:t>different</a:t>
            </a:r>
            <a:r>
              <a:rPr lang="it-IT" sz="2400" b="1" dirty="0" smtClean="0">
                <a:ln w="0"/>
                <a:solidFill>
                  <a:schemeClr val="tx1"/>
                </a:solidFill>
                <a:effectLst>
                  <a:outerShdw blurRad="38100" dist="19050" dir="2700000" algn="tl" rotWithShape="0">
                    <a:schemeClr val="dk1">
                      <a:alpha val="40000"/>
                    </a:schemeClr>
                  </a:outerShdw>
                </a:effectLst>
              </a:rPr>
              <a:t> </a:t>
            </a:r>
            <a:r>
              <a:rPr lang="it-IT" sz="2400" b="1" dirty="0" err="1" smtClean="0">
                <a:ln w="0"/>
                <a:solidFill>
                  <a:schemeClr val="tx1"/>
                </a:solidFill>
                <a:effectLst>
                  <a:outerShdw blurRad="38100" dist="19050" dir="2700000" algn="tl" rotWithShape="0">
                    <a:schemeClr val="dk1">
                      <a:alpha val="40000"/>
                    </a:schemeClr>
                  </a:outerShdw>
                </a:effectLst>
              </a:rPr>
              <a:t>lexical</a:t>
            </a:r>
            <a:r>
              <a:rPr lang="it-IT" sz="2400" b="1" dirty="0" smtClean="0">
                <a:ln w="0"/>
                <a:solidFill>
                  <a:schemeClr val="tx1"/>
                </a:solidFill>
                <a:effectLst>
                  <a:outerShdw blurRad="38100" dist="19050" dir="2700000" algn="tl" rotWithShape="0">
                    <a:schemeClr val="dk1">
                      <a:alpha val="40000"/>
                    </a:schemeClr>
                  </a:outerShdw>
                </a:effectLst>
              </a:rPr>
              <a:t> </a:t>
            </a:r>
            <a:r>
              <a:rPr lang="it-IT" sz="2400" b="1" dirty="0" err="1" smtClean="0">
                <a:ln w="0"/>
                <a:solidFill>
                  <a:schemeClr val="tx1"/>
                </a:solidFill>
                <a:effectLst>
                  <a:outerShdw blurRad="38100" dist="19050" dir="2700000" algn="tl" rotWithShape="0">
                    <a:schemeClr val="dk1">
                      <a:alpha val="40000"/>
                    </a:schemeClr>
                  </a:outerShdw>
                </a:effectLst>
              </a:rPr>
              <a:t>items</a:t>
            </a:r>
            <a:r>
              <a:rPr lang="it-IT" sz="2400" b="1" dirty="0" smtClean="0">
                <a:ln w="0"/>
                <a:solidFill>
                  <a:schemeClr val="tx1"/>
                </a:solidFill>
                <a:effectLst>
                  <a:outerShdw blurRad="38100" dist="19050" dir="2700000" algn="tl" rotWithShape="0">
                    <a:schemeClr val="dk1">
                      <a:alpha val="40000"/>
                    </a:schemeClr>
                  </a:outerShdw>
                </a:effectLst>
              </a:rPr>
              <a:t> </a:t>
            </a:r>
            <a:r>
              <a:rPr lang="it-IT" sz="2400" b="1" dirty="0" err="1" smtClean="0">
                <a:ln w="0"/>
                <a:solidFill>
                  <a:schemeClr val="tx1"/>
                </a:solidFill>
                <a:effectLst>
                  <a:outerShdw blurRad="38100" dist="19050" dir="2700000" algn="tl" rotWithShape="0">
                    <a:schemeClr val="dk1">
                      <a:alpha val="40000"/>
                    </a:schemeClr>
                  </a:outerShdw>
                </a:effectLst>
              </a:rPr>
              <a:t>such</a:t>
            </a:r>
            <a:r>
              <a:rPr lang="it-IT" sz="2400" b="1" dirty="0" smtClean="0">
                <a:ln w="0"/>
                <a:solidFill>
                  <a:schemeClr val="tx1"/>
                </a:solidFill>
                <a:effectLst>
                  <a:outerShdw blurRad="38100" dist="19050" dir="2700000" algn="tl" rotWithShape="0">
                    <a:schemeClr val="dk1">
                      <a:alpha val="40000"/>
                    </a:schemeClr>
                  </a:outerShdw>
                </a:effectLst>
              </a:rPr>
              <a:t> </a:t>
            </a:r>
            <a:r>
              <a:rPr lang="it-IT" sz="2400" b="1" dirty="0" err="1" smtClean="0">
                <a:ln w="0"/>
                <a:solidFill>
                  <a:schemeClr val="tx1"/>
                </a:solidFill>
                <a:effectLst>
                  <a:outerShdw blurRad="38100" dist="19050" dir="2700000" algn="tl" rotWithShape="0">
                    <a:schemeClr val="dk1">
                      <a:alpha val="40000"/>
                    </a:schemeClr>
                  </a:outerShdw>
                </a:effectLst>
              </a:rPr>
              <a:t>as</a:t>
            </a:r>
            <a:r>
              <a:rPr lang="it-IT" sz="2400" b="1" dirty="0" smtClean="0">
                <a:ln w="0"/>
                <a:solidFill>
                  <a:schemeClr val="tx1"/>
                </a:solidFill>
                <a:effectLst>
                  <a:outerShdw blurRad="38100" dist="19050" dir="2700000" algn="tl" rotWithShape="0">
                    <a:schemeClr val="dk1">
                      <a:alpha val="40000"/>
                    </a:schemeClr>
                  </a:outerShdw>
                </a:effectLst>
              </a:rPr>
              <a:t> </a:t>
            </a:r>
            <a:r>
              <a:rPr lang="it-IT" sz="2400" b="1" dirty="0" err="1" smtClean="0">
                <a:ln w="0"/>
                <a:solidFill>
                  <a:schemeClr val="tx1"/>
                </a:solidFill>
                <a:effectLst>
                  <a:outerShdw blurRad="38100" dist="19050" dir="2700000" algn="tl" rotWithShape="0">
                    <a:schemeClr val="dk1">
                      <a:alpha val="40000"/>
                    </a:schemeClr>
                  </a:outerShdw>
                </a:effectLst>
              </a:rPr>
              <a:t>numbers</a:t>
            </a:r>
            <a:r>
              <a:rPr lang="it-IT" sz="2400" b="1" dirty="0" smtClean="0">
                <a:ln w="0"/>
                <a:solidFill>
                  <a:schemeClr val="tx1"/>
                </a:solidFill>
                <a:effectLst>
                  <a:outerShdw blurRad="38100" dist="19050" dir="2700000" algn="tl" rotWithShape="0">
                    <a:schemeClr val="dk1">
                      <a:alpha val="40000"/>
                    </a:schemeClr>
                  </a:outerShdw>
                </a:effectLst>
              </a:rPr>
              <a:t>, </a:t>
            </a:r>
            <a:r>
              <a:rPr lang="it-IT" sz="2400" b="1" dirty="0" err="1" smtClean="0">
                <a:ln w="0"/>
                <a:solidFill>
                  <a:schemeClr val="tx1"/>
                </a:solidFill>
                <a:effectLst>
                  <a:outerShdw blurRad="38100" dist="19050" dir="2700000" algn="tl" rotWithShape="0">
                    <a:schemeClr val="dk1">
                      <a:alpha val="40000"/>
                    </a:schemeClr>
                  </a:outerShdw>
                </a:effectLst>
              </a:rPr>
              <a:t>colours</a:t>
            </a:r>
            <a:r>
              <a:rPr lang="it-IT" sz="2400" b="1" dirty="0" smtClean="0">
                <a:ln w="0"/>
                <a:solidFill>
                  <a:schemeClr val="tx1"/>
                </a:solidFill>
                <a:effectLst>
                  <a:outerShdw blurRad="38100" dist="19050" dir="2700000" algn="tl" rotWithShape="0">
                    <a:schemeClr val="dk1">
                      <a:alpha val="40000"/>
                    </a:schemeClr>
                  </a:outerShdw>
                </a:effectLst>
              </a:rPr>
              <a:t>, </a:t>
            </a:r>
            <a:r>
              <a:rPr lang="it-IT" sz="2400" b="1" dirty="0" err="1" smtClean="0">
                <a:ln w="0"/>
                <a:solidFill>
                  <a:schemeClr val="tx1"/>
                </a:solidFill>
                <a:effectLst>
                  <a:outerShdw blurRad="38100" dist="19050" dir="2700000" algn="tl" rotWithShape="0">
                    <a:schemeClr val="dk1">
                      <a:alpha val="40000"/>
                    </a:schemeClr>
                  </a:outerShdw>
                </a:effectLst>
              </a:rPr>
              <a:t>clothes</a:t>
            </a:r>
            <a:r>
              <a:rPr lang="it-IT" sz="2400" b="1" dirty="0" smtClean="0">
                <a:ln w="0"/>
                <a:solidFill>
                  <a:schemeClr val="tx1"/>
                </a:solidFill>
                <a:effectLst>
                  <a:outerShdw blurRad="38100" dist="19050" dir="2700000" algn="tl" rotWithShape="0">
                    <a:schemeClr val="dk1">
                      <a:alpha val="40000"/>
                    </a:schemeClr>
                  </a:outerShdw>
                </a:effectLst>
              </a:rPr>
              <a:t> </a:t>
            </a:r>
          </a:p>
          <a:p>
            <a:pPr algn="ctr"/>
            <a:endParaRPr lang="it-IT" sz="2400" b="1" dirty="0" smtClean="0">
              <a:ln w="0"/>
              <a:solidFill>
                <a:schemeClr val="tx1"/>
              </a:solidFill>
              <a:effectLst>
                <a:outerShdw blurRad="38100" dist="19050" dir="2700000" algn="tl" rotWithShape="0">
                  <a:schemeClr val="dk1">
                    <a:alpha val="40000"/>
                  </a:schemeClr>
                </a:outerShdw>
              </a:effectLst>
            </a:endParaRPr>
          </a:p>
          <a:p>
            <a:pPr algn="ctr"/>
            <a:r>
              <a:rPr lang="it-IT" sz="2400" b="1" dirty="0" smtClean="0">
                <a:ln w="0"/>
                <a:solidFill>
                  <a:schemeClr val="tx1"/>
                </a:solidFill>
                <a:effectLst>
                  <a:outerShdw blurRad="38100" dist="19050" dir="2700000" algn="tl" rotWithShape="0">
                    <a:schemeClr val="dk1">
                      <a:alpha val="40000"/>
                    </a:schemeClr>
                  </a:outerShdw>
                </a:effectLst>
              </a:rPr>
              <a:t>2. </a:t>
            </a:r>
            <a:r>
              <a:rPr lang="it-IT" sz="2400" b="1" dirty="0" err="1" smtClean="0">
                <a:ln w="0"/>
                <a:solidFill>
                  <a:schemeClr val="tx1"/>
                </a:solidFill>
                <a:effectLst>
                  <a:outerShdw blurRad="38100" dist="19050" dir="2700000" algn="tl" rotWithShape="0">
                    <a:schemeClr val="dk1">
                      <a:alpha val="40000"/>
                    </a:schemeClr>
                  </a:outerShdw>
                </a:effectLst>
              </a:rPr>
              <a:t>Revise</a:t>
            </a:r>
            <a:r>
              <a:rPr lang="it-IT" sz="2400" b="1" dirty="0" smtClean="0">
                <a:ln w="0"/>
                <a:solidFill>
                  <a:schemeClr val="tx1"/>
                </a:solidFill>
                <a:effectLst>
                  <a:outerShdw blurRad="38100" dist="19050" dir="2700000" algn="tl" rotWithShape="0">
                    <a:schemeClr val="dk1">
                      <a:alpha val="40000"/>
                    </a:schemeClr>
                  </a:outerShdw>
                </a:effectLst>
              </a:rPr>
              <a:t> </a:t>
            </a:r>
            <a:r>
              <a:rPr lang="it-IT" sz="2400" b="1" dirty="0" err="1" smtClean="0">
                <a:ln w="0"/>
                <a:solidFill>
                  <a:schemeClr val="tx1"/>
                </a:solidFill>
                <a:effectLst>
                  <a:outerShdw blurRad="38100" dist="19050" dir="2700000" algn="tl" rotWithShape="0">
                    <a:schemeClr val="dk1">
                      <a:alpha val="40000"/>
                    </a:schemeClr>
                  </a:outerShdw>
                </a:effectLst>
              </a:rPr>
              <a:t>structures</a:t>
            </a:r>
            <a:r>
              <a:rPr lang="it-IT" sz="2400" b="1" dirty="0" smtClean="0">
                <a:ln w="0"/>
                <a:solidFill>
                  <a:schemeClr val="tx1"/>
                </a:solidFill>
                <a:effectLst>
                  <a:outerShdw blurRad="38100" dist="19050" dir="2700000" algn="tl" rotWithShape="0">
                    <a:schemeClr val="dk1">
                      <a:alpha val="40000"/>
                    </a:schemeClr>
                  </a:outerShdw>
                </a:effectLst>
              </a:rPr>
              <a:t> </a:t>
            </a:r>
            <a:r>
              <a:rPr lang="it-IT" sz="2400" b="1" dirty="0" err="1" smtClean="0">
                <a:ln w="0"/>
                <a:solidFill>
                  <a:schemeClr val="tx1"/>
                </a:solidFill>
                <a:effectLst>
                  <a:outerShdw blurRad="38100" dist="19050" dir="2700000" algn="tl" rotWithShape="0">
                    <a:schemeClr val="dk1">
                      <a:alpha val="40000"/>
                    </a:schemeClr>
                  </a:outerShdw>
                </a:effectLst>
              </a:rPr>
              <a:t>such</a:t>
            </a:r>
            <a:r>
              <a:rPr lang="it-IT" sz="2400" b="1" dirty="0" smtClean="0">
                <a:ln w="0"/>
                <a:solidFill>
                  <a:schemeClr val="tx1"/>
                </a:solidFill>
                <a:effectLst>
                  <a:outerShdw blurRad="38100" dist="19050" dir="2700000" algn="tl" rotWithShape="0">
                    <a:schemeClr val="dk1">
                      <a:alpha val="40000"/>
                    </a:schemeClr>
                  </a:outerShdw>
                </a:effectLst>
              </a:rPr>
              <a:t> </a:t>
            </a:r>
            <a:r>
              <a:rPr lang="it-IT" sz="2400" b="1" dirty="0" err="1" smtClean="0">
                <a:ln w="0"/>
                <a:solidFill>
                  <a:schemeClr val="tx1"/>
                </a:solidFill>
                <a:effectLst>
                  <a:outerShdw blurRad="38100" dist="19050" dir="2700000" algn="tl" rotWithShape="0">
                    <a:schemeClr val="dk1">
                      <a:alpha val="40000"/>
                    </a:schemeClr>
                  </a:outerShdw>
                </a:effectLst>
              </a:rPr>
              <a:t>as</a:t>
            </a:r>
            <a:r>
              <a:rPr lang="it-IT" sz="2400" b="1" dirty="0" smtClean="0">
                <a:ln w="0"/>
                <a:solidFill>
                  <a:schemeClr val="tx1"/>
                </a:solidFill>
                <a:effectLst>
                  <a:outerShdw blurRad="38100" dist="19050" dir="2700000" algn="tl" rotWithShape="0">
                    <a:schemeClr val="dk1">
                      <a:alpha val="40000"/>
                    </a:schemeClr>
                  </a:outerShdw>
                </a:effectLst>
              </a:rPr>
              <a:t> </a:t>
            </a:r>
            <a:r>
              <a:rPr lang="it-IT" sz="2400" b="1" dirty="0" err="1" smtClean="0">
                <a:ln w="0"/>
                <a:solidFill>
                  <a:schemeClr val="tx1"/>
                </a:solidFill>
                <a:effectLst>
                  <a:outerShdw blurRad="38100" dist="19050" dir="2700000" algn="tl" rotWithShape="0">
                    <a:schemeClr val="dk1">
                      <a:alpha val="40000"/>
                    </a:schemeClr>
                  </a:outerShdw>
                </a:effectLst>
              </a:rPr>
              <a:t>present</a:t>
            </a:r>
            <a:r>
              <a:rPr lang="it-IT" sz="2400" b="1" dirty="0" smtClean="0">
                <a:ln w="0"/>
                <a:solidFill>
                  <a:schemeClr val="tx1"/>
                </a:solidFill>
                <a:effectLst>
                  <a:outerShdw blurRad="38100" dist="19050" dir="2700000" algn="tl" rotWithShape="0">
                    <a:schemeClr val="dk1">
                      <a:alpha val="40000"/>
                    </a:schemeClr>
                  </a:outerShdw>
                </a:effectLst>
              </a:rPr>
              <a:t> </a:t>
            </a:r>
            <a:r>
              <a:rPr lang="it-IT" sz="2400" b="1" dirty="0" err="1" smtClean="0">
                <a:ln w="0"/>
                <a:solidFill>
                  <a:schemeClr val="tx1"/>
                </a:solidFill>
                <a:effectLst>
                  <a:outerShdw blurRad="38100" dist="19050" dir="2700000" algn="tl" rotWithShape="0">
                    <a:schemeClr val="dk1">
                      <a:alpha val="40000"/>
                    </a:schemeClr>
                  </a:outerShdw>
                </a:effectLst>
              </a:rPr>
              <a:t>continuous</a:t>
            </a:r>
            <a:endParaRPr lang="it-IT" sz="2400" b="1" dirty="0" smtClean="0">
              <a:ln w="0"/>
              <a:solidFill>
                <a:schemeClr val="tx1"/>
              </a:solidFill>
              <a:effectLst>
                <a:outerShdw blurRad="38100" dist="19050" dir="2700000" algn="tl" rotWithShape="0">
                  <a:schemeClr val="dk1">
                    <a:alpha val="40000"/>
                  </a:schemeClr>
                </a:outerShdw>
              </a:effectLst>
            </a:endParaRPr>
          </a:p>
          <a:p>
            <a:pPr algn="ctr"/>
            <a:endParaRPr lang="it-IT" sz="2400" b="1" dirty="0" smtClean="0">
              <a:ln w="0"/>
              <a:solidFill>
                <a:schemeClr val="tx1"/>
              </a:solidFill>
              <a:effectLst>
                <a:outerShdw blurRad="38100" dist="19050" dir="2700000" algn="tl" rotWithShape="0">
                  <a:schemeClr val="dk1">
                    <a:alpha val="40000"/>
                  </a:schemeClr>
                </a:outerShdw>
              </a:effectLst>
            </a:endParaRPr>
          </a:p>
          <a:p>
            <a:pPr algn="ctr"/>
            <a:r>
              <a:rPr lang="it-IT" sz="2400" b="1" dirty="0" smtClean="0">
                <a:ln w="0"/>
                <a:solidFill>
                  <a:schemeClr val="tx1"/>
                </a:solidFill>
                <a:effectLst>
                  <a:outerShdw blurRad="38100" dist="19050" dir="2700000" algn="tl" rotWithShape="0">
                    <a:schemeClr val="dk1">
                      <a:alpha val="40000"/>
                    </a:schemeClr>
                  </a:outerShdw>
                </a:effectLst>
              </a:rPr>
              <a:t>3. </a:t>
            </a:r>
            <a:r>
              <a:rPr lang="it-IT" sz="2400" b="1" dirty="0" err="1" smtClean="0">
                <a:ln w="0"/>
                <a:solidFill>
                  <a:schemeClr val="tx1"/>
                </a:solidFill>
                <a:effectLst>
                  <a:outerShdw blurRad="38100" dist="19050" dir="2700000" algn="tl" rotWithShape="0">
                    <a:schemeClr val="dk1">
                      <a:alpha val="40000"/>
                    </a:schemeClr>
                  </a:outerShdw>
                </a:effectLst>
              </a:rPr>
              <a:t>Orally</a:t>
            </a:r>
            <a:r>
              <a:rPr lang="it-IT" sz="2400" b="1" dirty="0" smtClean="0">
                <a:ln w="0"/>
                <a:solidFill>
                  <a:schemeClr val="tx1"/>
                </a:solidFill>
                <a:effectLst>
                  <a:outerShdw blurRad="38100" dist="19050" dir="2700000" algn="tl" rotWithShape="0">
                    <a:schemeClr val="dk1">
                      <a:alpha val="40000"/>
                    </a:schemeClr>
                  </a:outerShdw>
                </a:effectLst>
              </a:rPr>
              <a:t> or </a:t>
            </a:r>
            <a:r>
              <a:rPr lang="it-IT" sz="2400" b="1" dirty="0" err="1" smtClean="0">
                <a:ln w="0"/>
                <a:solidFill>
                  <a:schemeClr val="tx1"/>
                </a:solidFill>
                <a:effectLst>
                  <a:outerShdw blurRad="38100" dist="19050" dir="2700000" algn="tl" rotWithShape="0">
                    <a:schemeClr val="dk1">
                      <a:alpha val="40000"/>
                    </a:schemeClr>
                  </a:outerShdw>
                </a:effectLst>
              </a:rPr>
              <a:t>written</a:t>
            </a:r>
            <a:endParaRPr lang="it-IT" sz="2400" b="1" dirty="0" smtClean="0">
              <a:ln w="0"/>
              <a:solidFill>
                <a:schemeClr val="tx1"/>
              </a:solidFill>
              <a:effectLst>
                <a:outerShdw blurRad="38100" dist="19050" dir="2700000" algn="tl" rotWithShape="0">
                  <a:schemeClr val="dk1">
                    <a:alpha val="40000"/>
                  </a:schemeClr>
                </a:outerShdw>
              </a:effectLst>
            </a:endParaRPr>
          </a:p>
          <a:p>
            <a:pPr algn="ctr"/>
            <a:endParaRPr lang="it-IT" sz="2400" b="1" dirty="0" smtClean="0">
              <a:ln w="0"/>
              <a:solidFill>
                <a:schemeClr val="tx1"/>
              </a:solidFill>
              <a:effectLst>
                <a:outerShdw blurRad="38100" dist="19050" dir="2700000" algn="tl" rotWithShape="0">
                  <a:schemeClr val="dk1">
                    <a:alpha val="40000"/>
                  </a:schemeClr>
                </a:outerShdw>
              </a:effectLst>
            </a:endParaRPr>
          </a:p>
          <a:p>
            <a:pPr algn="ctr"/>
            <a:r>
              <a:rPr lang="it-IT" sz="2400" b="1" dirty="0" smtClean="0">
                <a:ln w="0"/>
                <a:solidFill>
                  <a:schemeClr val="tx1"/>
                </a:solidFill>
                <a:effectLst>
                  <a:outerShdw blurRad="38100" dist="19050" dir="2700000" algn="tl" rotWithShape="0">
                    <a:schemeClr val="dk1">
                      <a:alpha val="40000"/>
                    </a:schemeClr>
                  </a:outerShdw>
                </a:effectLst>
              </a:rPr>
              <a:t>4. </a:t>
            </a:r>
            <a:r>
              <a:rPr lang="it-IT" sz="2400" b="1" dirty="0" err="1" smtClean="0">
                <a:ln w="0"/>
                <a:solidFill>
                  <a:schemeClr val="tx1"/>
                </a:solidFill>
                <a:effectLst>
                  <a:outerShdw blurRad="38100" dist="19050" dir="2700000" algn="tl" rotWithShape="0">
                    <a:schemeClr val="dk1">
                      <a:alpha val="40000"/>
                    </a:schemeClr>
                  </a:outerShdw>
                </a:effectLst>
              </a:rPr>
              <a:t>Individually</a:t>
            </a:r>
            <a:r>
              <a:rPr lang="it-IT" sz="2400" b="1" dirty="0" smtClean="0">
                <a:ln w="0"/>
                <a:solidFill>
                  <a:schemeClr val="tx1"/>
                </a:solidFill>
                <a:effectLst>
                  <a:outerShdw blurRad="38100" dist="19050" dir="2700000" algn="tl" rotWithShape="0">
                    <a:schemeClr val="dk1">
                      <a:alpha val="40000"/>
                    </a:schemeClr>
                  </a:outerShdw>
                </a:effectLst>
              </a:rPr>
              <a:t>, </a:t>
            </a:r>
            <a:r>
              <a:rPr lang="it-IT" sz="2400" b="1" dirty="0" err="1" smtClean="0">
                <a:ln w="0"/>
                <a:solidFill>
                  <a:schemeClr val="tx1"/>
                </a:solidFill>
                <a:effectLst>
                  <a:outerShdw blurRad="38100" dist="19050" dir="2700000" algn="tl" rotWithShape="0">
                    <a:schemeClr val="dk1">
                      <a:alpha val="40000"/>
                    </a:schemeClr>
                  </a:outerShdw>
                </a:effectLst>
              </a:rPr>
              <a:t>pairs</a:t>
            </a:r>
            <a:r>
              <a:rPr lang="it-IT" sz="2400" b="1" dirty="0" smtClean="0">
                <a:ln w="0"/>
                <a:solidFill>
                  <a:schemeClr val="tx1"/>
                </a:solidFill>
                <a:effectLst>
                  <a:outerShdw blurRad="38100" dist="19050" dir="2700000" algn="tl" rotWithShape="0">
                    <a:schemeClr val="dk1">
                      <a:alpha val="40000"/>
                    </a:schemeClr>
                  </a:outerShdw>
                </a:effectLst>
              </a:rPr>
              <a:t>, teams</a:t>
            </a:r>
          </a:p>
          <a:p>
            <a:pPr algn="ctr"/>
            <a:endParaRPr lang="it-IT" sz="2400" b="1" dirty="0" smtClean="0">
              <a:ln w="0"/>
              <a:solidFill>
                <a:schemeClr val="tx1"/>
              </a:solidFill>
              <a:effectLst>
                <a:outerShdw blurRad="38100" dist="19050" dir="2700000" algn="tl" rotWithShape="0">
                  <a:schemeClr val="dk1">
                    <a:alpha val="40000"/>
                  </a:schemeClr>
                </a:outerShdw>
              </a:effectLst>
            </a:endParaRPr>
          </a:p>
          <a:p>
            <a:pPr algn="ctr"/>
            <a:r>
              <a:rPr lang="it-IT" sz="2400" b="1" dirty="0" smtClean="0">
                <a:ln w="0"/>
                <a:solidFill>
                  <a:schemeClr val="tx1"/>
                </a:solidFill>
                <a:effectLst>
                  <a:outerShdw blurRad="38100" dist="19050" dir="2700000" algn="tl" rotWithShape="0">
                    <a:schemeClr val="dk1">
                      <a:alpha val="40000"/>
                    </a:schemeClr>
                  </a:outerShdw>
                </a:effectLst>
              </a:rPr>
              <a:t>5. Test</a:t>
            </a:r>
            <a:endParaRPr lang="it-IT" sz="2400" b="1"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00519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Immagine 3" descr="cow.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857250"/>
            <a:ext cx="3063875"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55" name="Immagine 4" descr="lion savannah.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5813" y="3357563"/>
            <a:ext cx="3749675" cy="1928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56" name="Immagine 5" descr="polar bea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3500438"/>
            <a:ext cx="2857500" cy="191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57" name="Immagine 7" descr="gorilla in the forest.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86375" y="1000125"/>
            <a:ext cx="3333750" cy="214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58" name="Immagine 6" descr="whale sea.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14688" y="2214563"/>
            <a:ext cx="2941637" cy="200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CasellaDiTesto 9"/>
          <p:cNvSpPr txBox="1">
            <a:spLocks noChangeArrowheads="1"/>
          </p:cNvSpPr>
          <p:nvPr/>
        </p:nvSpPr>
        <p:spPr bwMode="auto">
          <a:xfrm>
            <a:off x="1116013" y="5572125"/>
            <a:ext cx="6757987"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Verdana" charset="0"/>
                <a:ea typeface="ＭＳ Ｐゴシック" charset="0"/>
                <a:cs typeface="Arial" charset="0"/>
              </a:defRPr>
            </a:lvl1pPr>
            <a:lvl2pPr marL="742950" indent="-285750">
              <a:defRPr sz="2000">
                <a:solidFill>
                  <a:schemeClr val="tx1"/>
                </a:solidFill>
                <a:latin typeface="Verdana" charset="0"/>
                <a:ea typeface="Arial" charset="0"/>
                <a:cs typeface="Arial" charset="0"/>
              </a:defRPr>
            </a:lvl2pPr>
            <a:lvl3pPr marL="1143000" indent="-228600">
              <a:defRPr sz="2000">
                <a:solidFill>
                  <a:schemeClr val="tx1"/>
                </a:solidFill>
                <a:latin typeface="Verdana" charset="0"/>
                <a:ea typeface="Arial" charset="0"/>
                <a:cs typeface="Arial" charset="0"/>
              </a:defRPr>
            </a:lvl3pPr>
            <a:lvl4pPr marL="1600200" indent="-228600">
              <a:defRPr sz="2000">
                <a:solidFill>
                  <a:schemeClr val="tx1"/>
                </a:solidFill>
                <a:latin typeface="Verdana" charset="0"/>
                <a:ea typeface="Arial" charset="0"/>
                <a:cs typeface="Arial" charset="0"/>
              </a:defRPr>
            </a:lvl4pPr>
            <a:lvl5pPr marL="2057400" indent="-228600">
              <a:defRPr sz="2000">
                <a:solidFill>
                  <a:schemeClr val="tx1"/>
                </a:solidFill>
                <a:latin typeface="Verdana" charset="0"/>
                <a:ea typeface="Arial" charset="0"/>
                <a:cs typeface="Arial" charset="0"/>
              </a:defRPr>
            </a:lvl5pPr>
            <a:lvl6pPr marL="2514600" indent="-228600" eaLnBrk="0" hangingPunct="0">
              <a:defRPr sz="2000">
                <a:solidFill>
                  <a:schemeClr val="tx1"/>
                </a:solidFill>
                <a:latin typeface="Verdana" charset="0"/>
                <a:ea typeface="Arial" charset="0"/>
                <a:cs typeface="Arial" charset="0"/>
              </a:defRPr>
            </a:lvl6pPr>
            <a:lvl7pPr marL="2971800" indent="-228600" eaLnBrk="0" hangingPunct="0">
              <a:defRPr sz="2000">
                <a:solidFill>
                  <a:schemeClr val="tx1"/>
                </a:solidFill>
                <a:latin typeface="Verdana" charset="0"/>
                <a:ea typeface="Arial" charset="0"/>
                <a:cs typeface="Arial" charset="0"/>
              </a:defRPr>
            </a:lvl7pPr>
            <a:lvl8pPr marL="3429000" indent="-228600" eaLnBrk="0" hangingPunct="0">
              <a:defRPr sz="2000">
                <a:solidFill>
                  <a:schemeClr val="tx1"/>
                </a:solidFill>
                <a:latin typeface="Verdana" charset="0"/>
                <a:ea typeface="Arial" charset="0"/>
                <a:cs typeface="Arial" charset="0"/>
              </a:defRPr>
            </a:lvl8pPr>
            <a:lvl9pPr marL="3886200" indent="-228600" eaLnBrk="0" hangingPunct="0">
              <a:defRPr sz="2000">
                <a:solidFill>
                  <a:schemeClr val="tx1"/>
                </a:solidFill>
                <a:latin typeface="Verdana" charset="0"/>
                <a:ea typeface="Arial" charset="0"/>
                <a:cs typeface="Arial" charset="0"/>
              </a:defRPr>
            </a:lvl9pPr>
          </a:lstStyle>
          <a:p>
            <a:pPr eaLnBrk="1" hangingPunct="1"/>
            <a:r>
              <a:rPr lang="it-IT" sz="2800" b="1" dirty="0">
                <a:solidFill>
                  <a:schemeClr val="accent4">
                    <a:lumMod val="60000"/>
                    <a:lumOff val="40000"/>
                  </a:schemeClr>
                </a:solidFill>
                <a:latin typeface="Comic Sans MS" charset="0"/>
              </a:rPr>
              <a:t>Science :Animals and </a:t>
            </a:r>
            <a:r>
              <a:rPr lang="it-IT" sz="2800" b="1" dirty="0" err="1">
                <a:solidFill>
                  <a:schemeClr val="accent4">
                    <a:lumMod val="60000"/>
                    <a:lumOff val="40000"/>
                  </a:schemeClr>
                </a:solidFill>
                <a:latin typeface="Comic Sans MS" charset="0"/>
              </a:rPr>
              <a:t>their</a:t>
            </a:r>
            <a:r>
              <a:rPr lang="it-IT" sz="2800" b="1" dirty="0">
                <a:solidFill>
                  <a:schemeClr val="accent4">
                    <a:lumMod val="60000"/>
                    <a:lumOff val="40000"/>
                  </a:schemeClr>
                </a:solidFill>
                <a:latin typeface="Comic Sans MS" charset="0"/>
              </a:rPr>
              <a:t> </a:t>
            </a:r>
            <a:r>
              <a:rPr lang="it-IT" sz="2800" b="1" dirty="0" err="1">
                <a:solidFill>
                  <a:schemeClr val="accent4">
                    <a:lumMod val="60000"/>
                    <a:lumOff val="40000"/>
                  </a:schemeClr>
                </a:solidFill>
                <a:latin typeface="Comic Sans MS" charset="0"/>
              </a:rPr>
              <a:t>habitats</a:t>
            </a:r>
            <a:r>
              <a:rPr lang="it-IT" sz="1800" b="1" dirty="0">
                <a:solidFill>
                  <a:schemeClr val="accent4">
                    <a:lumMod val="60000"/>
                    <a:lumOff val="40000"/>
                  </a:schemeClr>
                </a:solidFill>
                <a:latin typeface="Arial" charset="0"/>
              </a:rPr>
              <a:t> </a:t>
            </a:r>
          </a:p>
        </p:txBody>
      </p:sp>
      <p:sp>
        <p:nvSpPr>
          <p:cNvPr id="100361" name="Rettangolo 8"/>
          <p:cNvSpPr>
            <a:spLocks noChangeArrowheads="1"/>
          </p:cNvSpPr>
          <p:nvPr/>
        </p:nvSpPr>
        <p:spPr bwMode="auto">
          <a:xfrm>
            <a:off x="357188" y="285750"/>
            <a:ext cx="693944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r>
              <a:rPr lang="it-IT" sz="2800" b="1" dirty="0">
                <a:solidFill>
                  <a:srgbClr val="007FA3"/>
                </a:solidFill>
              </a:rPr>
              <a:t>Presentation  -</a:t>
            </a:r>
            <a:r>
              <a:rPr lang="it-IT" sz="2000" b="1" dirty="0" err="1">
                <a:solidFill>
                  <a:srgbClr val="007FA3"/>
                </a:solidFill>
              </a:rPr>
              <a:t>What’s</a:t>
            </a:r>
            <a:r>
              <a:rPr lang="it-IT" sz="2000" b="1" dirty="0">
                <a:solidFill>
                  <a:srgbClr val="007FA3"/>
                </a:solidFill>
              </a:rPr>
              <a:t> the </a:t>
            </a:r>
            <a:r>
              <a:rPr lang="it-IT" sz="2000" b="1" dirty="0" err="1">
                <a:solidFill>
                  <a:srgbClr val="007FA3"/>
                </a:solidFill>
              </a:rPr>
              <a:t>lesson</a:t>
            </a:r>
            <a:r>
              <a:rPr lang="it-IT" sz="2000" b="1" dirty="0">
                <a:solidFill>
                  <a:srgbClr val="007FA3"/>
                </a:solidFill>
              </a:rPr>
              <a:t> </a:t>
            </a:r>
            <a:r>
              <a:rPr lang="it-IT" sz="2000" b="1" dirty="0" err="1">
                <a:solidFill>
                  <a:srgbClr val="007FA3"/>
                </a:solidFill>
              </a:rPr>
              <a:t>about</a:t>
            </a:r>
            <a:r>
              <a:rPr lang="it-IT" sz="2000" b="1" dirty="0">
                <a:solidFill>
                  <a:srgbClr val="007FA3"/>
                </a:solidFill>
              </a:rPr>
              <a:t>? </a:t>
            </a:r>
            <a:r>
              <a:rPr lang="it-IT" sz="2000" b="1" dirty="0" err="1">
                <a:solidFill>
                  <a:srgbClr val="007FA3"/>
                </a:solidFill>
              </a:rPr>
              <a:t>Subject</a:t>
            </a:r>
            <a:r>
              <a:rPr lang="it-IT" sz="2000" b="1" dirty="0">
                <a:solidFill>
                  <a:srgbClr val="007FA3"/>
                </a:solidFill>
              </a:rPr>
              <a:t>?</a:t>
            </a:r>
          </a:p>
        </p:txBody>
      </p:sp>
      <p:pic>
        <p:nvPicPr>
          <p:cNvPr id="13" name="Immagine 6"/>
          <p:cNvPicPr>
            <a:picLocks noChangeAspect="1"/>
          </p:cNvPicPr>
          <p:nvPr/>
        </p:nvPicPr>
        <p:blipFill>
          <a:blip r:embed="rId8"/>
          <a:stretch>
            <a:fillRect/>
          </a:stretch>
        </p:blipFill>
        <p:spPr>
          <a:xfrm>
            <a:off x="306734" y="6265580"/>
            <a:ext cx="1196025" cy="447996"/>
          </a:xfrm>
          <a:prstGeom prst="rect">
            <a:avLst/>
          </a:prstGeom>
        </p:spPr>
      </p:pic>
      <p:pic>
        <p:nvPicPr>
          <p:cNvPr id="14" name="Immagin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45280" y="6237094"/>
            <a:ext cx="504968" cy="504968"/>
          </a:xfrm>
          <a:prstGeom prst="rect">
            <a:avLst/>
          </a:prstGeom>
        </p:spPr>
      </p:pic>
    </p:spTree>
    <p:extLst>
      <p:ext uri="{BB962C8B-B14F-4D97-AF65-F5344CB8AC3E}">
        <p14:creationId xmlns:p14="http://schemas.microsoft.com/office/powerpoint/2010/main" val="214675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Immagine 1" descr="arctic.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857250"/>
            <a:ext cx="2571750" cy="1285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03" name="Immagine 2" descr="country.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7500" y="2428875"/>
            <a:ext cx="3419475" cy="133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04" name="Immagine 3" descr="deser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15125" y="857250"/>
            <a:ext cx="1857375" cy="1236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05" name="Immagine 5" descr="jungle.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86563" y="4071938"/>
            <a:ext cx="1857375" cy="1236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06" name="Immagine 6" descr="lake.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1500" y="2428875"/>
            <a:ext cx="1928813" cy="1282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07" name="Immagine 9" descr="ocean.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00813" y="2428875"/>
            <a:ext cx="2219325" cy="1243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08" name="Immagine 10" descr="savannah.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00563" y="4000500"/>
            <a:ext cx="2071687" cy="137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09" name="Immagine 11" descr="river.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500313" y="4214813"/>
            <a:ext cx="1871662"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10" name="Immagine 12" descr="forest 2.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00063" y="4071938"/>
            <a:ext cx="1876425" cy="1404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12" name="Immagine 13" descr="mountains3.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143250" y="928688"/>
            <a:ext cx="3363913" cy="1214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CasellaDiTesto 14"/>
          <p:cNvSpPr txBox="1">
            <a:spLocks noChangeArrowheads="1"/>
          </p:cNvSpPr>
          <p:nvPr/>
        </p:nvSpPr>
        <p:spPr bwMode="auto">
          <a:xfrm>
            <a:off x="457730" y="5823480"/>
            <a:ext cx="6858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Verdana" charset="0"/>
                <a:ea typeface="ＭＳ Ｐゴシック" charset="0"/>
                <a:cs typeface="Arial" charset="0"/>
              </a:defRPr>
            </a:lvl1pPr>
            <a:lvl2pPr marL="742950" indent="-285750">
              <a:defRPr sz="2000">
                <a:solidFill>
                  <a:schemeClr val="tx1"/>
                </a:solidFill>
                <a:latin typeface="Verdana" charset="0"/>
                <a:ea typeface="Arial" charset="0"/>
                <a:cs typeface="Arial" charset="0"/>
              </a:defRPr>
            </a:lvl2pPr>
            <a:lvl3pPr marL="1143000" indent="-228600">
              <a:defRPr sz="2000">
                <a:solidFill>
                  <a:schemeClr val="tx1"/>
                </a:solidFill>
                <a:latin typeface="Verdana" charset="0"/>
                <a:ea typeface="Arial" charset="0"/>
                <a:cs typeface="Arial" charset="0"/>
              </a:defRPr>
            </a:lvl3pPr>
            <a:lvl4pPr marL="1600200" indent="-228600">
              <a:defRPr sz="2000">
                <a:solidFill>
                  <a:schemeClr val="tx1"/>
                </a:solidFill>
                <a:latin typeface="Verdana" charset="0"/>
                <a:ea typeface="Arial" charset="0"/>
                <a:cs typeface="Arial" charset="0"/>
              </a:defRPr>
            </a:lvl4pPr>
            <a:lvl5pPr marL="2057400" indent="-228600">
              <a:defRPr sz="2000">
                <a:solidFill>
                  <a:schemeClr val="tx1"/>
                </a:solidFill>
                <a:latin typeface="Verdana" charset="0"/>
                <a:ea typeface="Arial" charset="0"/>
                <a:cs typeface="Arial" charset="0"/>
              </a:defRPr>
            </a:lvl5pPr>
            <a:lvl6pPr marL="2514600" indent="-228600" eaLnBrk="0" hangingPunct="0">
              <a:defRPr sz="2000">
                <a:solidFill>
                  <a:schemeClr val="tx1"/>
                </a:solidFill>
                <a:latin typeface="Verdana" charset="0"/>
                <a:ea typeface="Arial" charset="0"/>
                <a:cs typeface="Arial" charset="0"/>
              </a:defRPr>
            </a:lvl6pPr>
            <a:lvl7pPr marL="2971800" indent="-228600" eaLnBrk="0" hangingPunct="0">
              <a:defRPr sz="2000">
                <a:solidFill>
                  <a:schemeClr val="tx1"/>
                </a:solidFill>
                <a:latin typeface="Verdana" charset="0"/>
                <a:ea typeface="Arial" charset="0"/>
                <a:cs typeface="Arial" charset="0"/>
              </a:defRPr>
            </a:lvl7pPr>
            <a:lvl8pPr marL="3429000" indent="-228600" eaLnBrk="0" hangingPunct="0">
              <a:defRPr sz="2000">
                <a:solidFill>
                  <a:schemeClr val="tx1"/>
                </a:solidFill>
                <a:latin typeface="Verdana" charset="0"/>
                <a:ea typeface="Arial" charset="0"/>
                <a:cs typeface="Arial" charset="0"/>
              </a:defRPr>
            </a:lvl8pPr>
            <a:lvl9pPr marL="3886200" indent="-228600" eaLnBrk="0" hangingPunct="0">
              <a:defRPr sz="2000">
                <a:solidFill>
                  <a:schemeClr val="tx1"/>
                </a:solidFill>
                <a:latin typeface="Verdana" charset="0"/>
                <a:ea typeface="Arial" charset="0"/>
                <a:cs typeface="Arial" charset="0"/>
              </a:defRPr>
            </a:lvl9pPr>
          </a:lstStyle>
          <a:p>
            <a:pPr eaLnBrk="1" hangingPunct="1"/>
            <a:r>
              <a:rPr lang="it-IT" sz="1800" b="1" dirty="0">
                <a:solidFill>
                  <a:schemeClr val="accent4">
                    <a:lumMod val="60000"/>
                    <a:lumOff val="40000"/>
                  </a:schemeClr>
                </a:solidFill>
                <a:latin typeface="Comic Sans MS" charset="0"/>
              </a:rPr>
              <a:t>HABITAT: The </a:t>
            </a:r>
            <a:r>
              <a:rPr lang="it-IT" sz="1800" b="1" dirty="0" err="1">
                <a:solidFill>
                  <a:schemeClr val="accent4">
                    <a:lumMod val="60000"/>
                    <a:lumOff val="40000"/>
                  </a:schemeClr>
                </a:solidFill>
                <a:latin typeface="Comic Sans MS" charset="0"/>
              </a:rPr>
              <a:t>natural</a:t>
            </a:r>
            <a:r>
              <a:rPr lang="it-IT" sz="1800" b="1" dirty="0">
                <a:solidFill>
                  <a:schemeClr val="accent4">
                    <a:lumMod val="60000"/>
                    <a:lumOff val="40000"/>
                  </a:schemeClr>
                </a:solidFill>
                <a:latin typeface="Comic Sans MS" charset="0"/>
              </a:rPr>
              <a:t> </a:t>
            </a:r>
            <a:r>
              <a:rPr lang="it-IT" sz="1800" b="1" dirty="0" err="1">
                <a:solidFill>
                  <a:schemeClr val="accent4">
                    <a:lumMod val="60000"/>
                    <a:lumOff val="40000"/>
                  </a:schemeClr>
                </a:solidFill>
                <a:latin typeface="Comic Sans MS" charset="0"/>
              </a:rPr>
              <a:t>environment</a:t>
            </a:r>
            <a:r>
              <a:rPr lang="it-IT" sz="1800" b="1" dirty="0">
                <a:solidFill>
                  <a:schemeClr val="accent4">
                    <a:lumMod val="60000"/>
                    <a:lumOff val="40000"/>
                  </a:schemeClr>
                </a:solidFill>
                <a:latin typeface="Comic Sans MS" charset="0"/>
              </a:rPr>
              <a:t> </a:t>
            </a:r>
            <a:r>
              <a:rPr lang="it-IT" sz="1800" b="1" dirty="0" err="1">
                <a:solidFill>
                  <a:schemeClr val="accent4">
                    <a:lumMod val="60000"/>
                    <a:lumOff val="40000"/>
                  </a:schemeClr>
                </a:solidFill>
                <a:latin typeface="Comic Sans MS" charset="0"/>
              </a:rPr>
              <a:t>where</a:t>
            </a:r>
            <a:r>
              <a:rPr lang="it-IT" sz="1800" b="1" dirty="0">
                <a:solidFill>
                  <a:schemeClr val="accent4">
                    <a:lumMod val="60000"/>
                    <a:lumOff val="40000"/>
                  </a:schemeClr>
                </a:solidFill>
                <a:latin typeface="Comic Sans MS" charset="0"/>
              </a:rPr>
              <a:t> an </a:t>
            </a:r>
            <a:r>
              <a:rPr lang="it-IT" sz="1800" b="1" dirty="0" err="1">
                <a:solidFill>
                  <a:schemeClr val="accent4">
                    <a:lumMod val="60000"/>
                    <a:lumOff val="40000"/>
                  </a:schemeClr>
                </a:solidFill>
                <a:latin typeface="Comic Sans MS" charset="0"/>
              </a:rPr>
              <a:t>animal</a:t>
            </a:r>
            <a:r>
              <a:rPr lang="it-IT" sz="1800" b="1" dirty="0">
                <a:solidFill>
                  <a:schemeClr val="accent4">
                    <a:lumMod val="60000"/>
                    <a:lumOff val="40000"/>
                  </a:schemeClr>
                </a:solidFill>
                <a:latin typeface="Comic Sans MS" charset="0"/>
              </a:rPr>
              <a:t> </a:t>
            </a:r>
            <a:r>
              <a:rPr lang="it-IT" sz="1800" b="1" dirty="0" err="1">
                <a:solidFill>
                  <a:schemeClr val="accent4">
                    <a:lumMod val="60000"/>
                    <a:lumOff val="40000"/>
                  </a:schemeClr>
                </a:solidFill>
                <a:latin typeface="Comic Sans MS" charset="0"/>
              </a:rPr>
              <a:t>lives</a:t>
            </a:r>
            <a:r>
              <a:rPr lang="it-IT" sz="1800" b="1" dirty="0">
                <a:solidFill>
                  <a:schemeClr val="accent4">
                    <a:lumMod val="60000"/>
                    <a:lumOff val="40000"/>
                  </a:schemeClr>
                </a:solidFill>
                <a:latin typeface="Comic Sans MS" charset="0"/>
              </a:rPr>
              <a:t> </a:t>
            </a:r>
          </a:p>
        </p:txBody>
      </p:sp>
      <p:sp>
        <p:nvSpPr>
          <p:cNvPr id="102414" name="Rettangolo 15"/>
          <p:cNvSpPr>
            <a:spLocks noChangeArrowheads="1"/>
          </p:cNvSpPr>
          <p:nvPr/>
        </p:nvSpPr>
        <p:spPr bwMode="auto">
          <a:xfrm>
            <a:off x="571500" y="285750"/>
            <a:ext cx="235961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r>
              <a:rPr lang="it-IT" sz="2800" b="1" dirty="0">
                <a:solidFill>
                  <a:srgbClr val="007FA3"/>
                </a:solidFill>
              </a:rPr>
              <a:t>Presentation</a:t>
            </a:r>
          </a:p>
        </p:txBody>
      </p:sp>
      <p:sp>
        <p:nvSpPr>
          <p:cNvPr id="16" name="CasellaDiTesto 15"/>
          <p:cNvSpPr txBox="1">
            <a:spLocks noChangeArrowheads="1"/>
          </p:cNvSpPr>
          <p:nvPr/>
        </p:nvSpPr>
        <p:spPr bwMode="auto">
          <a:xfrm>
            <a:off x="1143000" y="2071688"/>
            <a:ext cx="7366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Verdana" charset="0"/>
                <a:ea typeface="ＭＳ Ｐゴシック" charset="0"/>
                <a:cs typeface="Arial" charset="0"/>
              </a:defRPr>
            </a:lvl1pPr>
            <a:lvl2pPr marL="742950" indent="-285750">
              <a:defRPr sz="2000">
                <a:solidFill>
                  <a:schemeClr val="tx1"/>
                </a:solidFill>
                <a:latin typeface="Verdana" charset="0"/>
                <a:ea typeface="Arial" charset="0"/>
                <a:cs typeface="Arial" charset="0"/>
              </a:defRPr>
            </a:lvl2pPr>
            <a:lvl3pPr marL="1143000" indent="-228600">
              <a:defRPr sz="2000">
                <a:solidFill>
                  <a:schemeClr val="tx1"/>
                </a:solidFill>
                <a:latin typeface="Verdana" charset="0"/>
                <a:ea typeface="Arial" charset="0"/>
                <a:cs typeface="Arial" charset="0"/>
              </a:defRPr>
            </a:lvl3pPr>
            <a:lvl4pPr marL="1600200" indent="-228600">
              <a:defRPr sz="2000">
                <a:solidFill>
                  <a:schemeClr val="tx1"/>
                </a:solidFill>
                <a:latin typeface="Verdana" charset="0"/>
                <a:ea typeface="Arial" charset="0"/>
                <a:cs typeface="Arial" charset="0"/>
              </a:defRPr>
            </a:lvl4pPr>
            <a:lvl5pPr marL="2057400" indent="-228600">
              <a:defRPr sz="2000">
                <a:solidFill>
                  <a:schemeClr val="tx1"/>
                </a:solidFill>
                <a:latin typeface="Verdana" charset="0"/>
                <a:ea typeface="Arial" charset="0"/>
                <a:cs typeface="Arial" charset="0"/>
              </a:defRPr>
            </a:lvl5pPr>
            <a:lvl6pPr marL="2514600" indent="-228600" eaLnBrk="0" hangingPunct="0">
              <a:defRPr sz="2000">
                <a:solidFill>
                  <a:schemeClr val="tx1"/>
                </a:solidFill>
                <a:latin typeface="Verdana" charset="0"/>
                <a:ea typeface="Arial" charset="0"/>
                <a:cs typeface="Arial" charset="0"/>
              </a:defRPr>
            </a:lvl6pPr>
            <a:lvl7pPr marL="2971800" indent="-228600" eaLnBrk="0" hangingPunct="0">
              <a:defRPr sz="2000">
                <a:solidFill>
                  <a:schemeClr val="tx1"/>
                </a:solidFill>
                <a:latin typeface="Verdana" charset="0"/>
                <a:ea typeface="Arial" charset="0"/>
                <a:cs typeface="Arial" charset="0"/>
              </a:defRPr>
            </a:lvl7pPr>
            <a:lvl8pPr marL="3429000" indent="-228600" eaLnBrk="0" hangingPunct="0">
              <a:defRPr sz="2000">
                <a:solidFill>
                  <a:schemeClr val="tx1"/>
                </a:solidFill>
                <a:latin typeface="Verdana" charset="0"/>
                <a:ea typeface="Arial" charset="0"/>
                <a:cs typeface="Arial" charset="0"/>
              </a:defRPr>
            </a:lvl8pPr>
            <a:lvl9pPr marL="3886200" indent="-228600" eaLnBrk="0" hangingPunct="0">
              <a:defRPr sz="2000">
                <a:solidFill>
                  <a:schemeClr val="tx1"/>
                </a:solidFill>
                <a:latin typeface="Verdana" charset="0"/>
                <a:ea typeface="Arial" charset="0"/>
                <a:cs typeface="Arial" charset="0"/>
              </a:defRPr>
            </a:lvl9pPr>
          </a:lstStyle>
          <a:p>
            <a:pPr eaLnBrk="1" hangingPunct="1"/>
            <a:r>
              <a:rPr lang="it-IT" sz="1800">
                <a:latin typeface="Arial" charset="0"/>
              </a:rPr>
              <a:t>arctic</a:t>
            </a:r>
          </a:p>
        </p:txBody>
      </p:sp>
      <p:sp>
        <p:nvSpPr>
          <p:cNvPr id="17" name="CasellaDiTesto 16"/>
          <p:cNvSpPr txBox="1">
            <a:spLocks noChangeArrowheads="1"/>
          </p:cNvSpPr>
          <p:nvPr/>
        </p:nvSpPr>
        <p:spPr bwMode="auto">
          <a:xfrm>
            <a:off x="4000500" y="2071688"/>
            <a:ext cx="14287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Verdana" charset="0"/>
                <a:ea typeface="ＭＳ Ｐゴシック" charset="0"/>
                <a:cs typeface="Arial" charset="0"/>
              </a:defRPr>
            </a:lvl1pPr>
            <a:lvl2pPr marL="742950" indent="-285750">
              <a:defRPr sz="2000">
                <a:solidFill>
                  <a:schemeClr val="tx1"/>
                </a:solidFill>
                <a:latin typeface="Verdana" charset="0"/>
                <a:ea typeface="Arial" charset="0"/>
                <a:cs typeface="Arial" charset="0"/>
              </a:defRPr>
            </a:lvl2pPr>
            <a:lvl3pPr marL="1143000" indent="-228600">
              <a:defRPr sz="2000">
                <a:solidFill>
                  <a:schemeClr val="tx1"/>
                </a:solidFill>
                <a:latin typeface="Verdana" charset="0"/>
                <a:ea typeface="Arial" charset="0"/>
                <a:cs typeface="Arial" charset="0"/>
              </a:defRPr>
            </a:lvl3pPr>
            <a:lvl4pPr marL="1600200" indent="-228600">
              <a:defRPr sz="2000">
                <a:solidFill>
                  <a:schemeClr val="tx1"/>
                </a:solidFill>
                <a:latin typeface="Verdana" charset="0"/>
                <a:ea typeface="Arial" charset="0"/>
                <a:cs typeface="Arial" charset="0"/>
              </a:defRPr>
            </a:lvl4pPr>
            <a:lvl5pPr marL="2057400" indent="-228600">
              <a:defRPr sz="2000">
                <a:solidFill>
                  <a:schemeClr val="tx1"/>
                </a:solidFill>
                <a:latin typeface="Verdana" charset="0"/>
                <a:ea typeface="Arial" charset="0"/>
                <a:cs typeface="Arial" charset="0"/>
              </a:defRPr>
            </a:lvl5pPr>
            <a:lvl6pPr marL="2514600" indent="-228600" eaLnBrk="0" hangingPunct="0">
              <a:defRPr sz="2000">
                <a:solidFill>
                  <a:schemeClr val="tx1"/>
                </a:solidFill>
                <a:latin typeface="Verdana" charset="0"/>
                <a:ea typeface="Arial" charset="0"/>
                <a:cs typeface="Arial" charset="0"/>
              </a:defRPr>
            </a:lvl6pPr>
            <a:lvl7pPr marL="2971800" indent="-228600" eaLnBrk="0" hangingPunct="0">
              <a:defRPr sz="2000">
                <a:solidFill>
                  <a:schemeClr val="tx1"/>
                </a:solidFill>
                <a:latin typeface="Verdana" charset="0"/>
                <a:ea typeface="Arial" charset="0"/>
                <a:cs typeface="Arial" charset="0"/>
              </a:defRPr>
            </a:lvl7pPr>
            <a:lvl8pPr marL="3429000" indent="-228600" eaLnBrk="0" hangingPunct="0">
              <a:defRPr sz="2000">
                <a:solidFill>
                  <a:schemeClr val="tx1"/>
                </a:solidFill>
                <a:latin typeface="Verdana" charset="0"/>
                <a:ea typeface="Arial" charset="0"/>
                <a:cs typeface="Arial" charset="0"/>
              </a:defRPr>
            </a:lvl8pPr>
            <a:lvl9pPr marL="3886200" indent="-228600" eaLnBrk="0" hangingPunct="0">
              <a:defRPr sz="2000">
                <a:solidFill>
                  <a:schemeClr val="tx1"/>
                </a:solidFill>
                <a:latin typeface="Verdana" charset="0"/>
                <a:ea typeface="Arial" charset="0"/>
                <a:cs typeface="Arial" charset="0"/>
              </a:defRPr>
            </a:lvl9pPr>
          </a:lstStyle>
          <a:p>
            <a:pPr algn="ctr" eaLnBrk="1" hangingPunct="1"/>
            <a:r>
              <a:rPr lang="it-IT" sz="1800">
                <a:latin typeface="Arial" charset="0"/>
              </a:rPr>
              <a:t>mountains</a:t>
            </a:r>
          </a:p>
        </p:txBody>
      </p:sp>
      <p:sp>
        <p:nvSpPr>
          <p:cNvPr id="18" name="CasellaDiTesto 17"/>
          <p:cNvSpPr txBox="1">
            <a:spLocks noChangeArrowheads="1"/>
          </p:cNvSpPr>
          <p:nvPr/>
        </p:nvSpPr>
        <p:spPr bwMode="auto">
          <a:xfrm>
            <a:off x="7286625" y="2071688"/>
            <a:ext cx="8255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Verdana" charset="0"/>
                <a:ea typeface="ＭＳ Ｐゴシック" charset="0"/>
                <a:cs typeface="Arial" charset="0"/>
              </a:defRPr>
            </a:lvl1pPr>
            <a:lvl2pPr marL="742950" indent="-285750">
              <a:defRPr sz="2000">
                <a:solidFill>
                  <a:schemeClr val="tx1"/>
                </a:solidFill>
                <a:latin typeface="Verdana" charset="0"/>
                <a:ea typeface="Arial" charset="0"/>
                <a:cs typeface="Arial" charset="0"/>
              </a:defRPr>
            </a:lvl2pPr>
            <a:lvl3pPr marL="1143000" indent="-228600">
              <a:defRPr sz="2000">
                <a:solidFill>
                  <a:schemeClr val="tx1"/>
                </a:solidFill>
                <a:latin typeface="Verdana" charset="0"/>
                <a:ea typeface="Arial" charset="0"/>
                <a:cs typeface="Arial" charset="0"/>
              </a:defRPr>
            </a:lvl3pPr>
            <a:lvl4pPr marL="1600200" indent="-228600">
              <a:defRPr sz="2000">
                <a:solidFill>
                  <a:schemeClr val="tx1"/>
                </a:solidFill>
                <a:latin typeface="Verdana" charset="0"/>
                <a:ea typeface="Arial" charset="0"/>
                <a:cs typeface="Arial" charset="0"/>
              </a:defRPr>
            </a:lvl4pPr>
            <a:lvl5pPr marL="2057400" indent="-228600">
              <a:defRPr sz="2000">
                <a:solidFill>
                  <a:schemeClr val="tx1"/>
                </a:solidFill>
                <a:latin typeface="Verdana" charset="0"/>
                <a:ea typeface="Arial" charset="0"/>
                <a:cs typeface="Arial" charset="0"/>
              </a:defRPr>
            </a:lvl5pPr>
            <a:lvl6pPr marL="2514600" indent="-228600" eaLnBrk="0" hangingPunct="0">
              <a:defRPr sz="2000">
                <a:solidFill>
                  <a:schemeClr val="tx1"/>
                </a:solidFill>
                <a:latin typeface="Verdana" charset="0"/>
                <a:ea typeface="Arial" charset="0"/>
                <a:cs typeface="Arial" charset="0"/>
              </a:defRPr>
            </a:lvl6pPr>
            <a:lvl7pPr marL="2971800" indent="-228600" eaLnBrk="0" hangingPunct="0">
              <a:defRPr sz="2000">
                <a:solidFill>
                  <a:schemeClr val="tx1"/>
                </a:solidFill>
                <a:latin typeface="Verdana" charset="0"/>
                <a:ea typeface="Arial" charset="0"/>
                <a:cs typeface="Arial" charset="0"/>
              </a:defRPr>
            </a:lvl7pPr>
            <a:lvl8pPr marL="3429000" indent="-228600" eaLnBrk="0" hangingPunct="0">
              <a:defRPr sz="2000">
                <a:solidFill>
                  <a:schemeClr val="tx1"/>
                </a:solidFill>
                <a:latin typeface="Verdana" charset="0"/>
                <a:ea typeface="Arial" charset="0"/>
                <a:cs typeface="Arial" charset="0"/>
              </a:defRPr>
            </a:lvl8pPr>
            <a:lvl9pPr marL="3886200" indent="-228600" eaLnBrk="0" hangingPunct="0">
              <a:defRPr sz="2000">
                <a:solidFill>
                  <a:schemeClr val="tx1"/>
                </a:solidFill>
                <a:latin typeface="Verdana" charset="0"/>
                <a:ea typeface="Arial" charset="0"/>
                <a:cs typeface="Arial" charset="0"/>
              </a:defRPr>
            </a:lvl9pPr>
          </a:lstStyle>
          <a:p>
            <a:pPr eaLnBrk="1" hangingPunct="1"/>
            <a:r>
              <a:rPr lang="it-IT" sz="1800">
                <a:latin typeface="Arial" charset="0"/>
              </a:rPr>
              <a:t>desert</a:t>
            </a:r>
          </a:p>
        </p:txBody>
      </p:sp>
      <p:sp>
        <p:nvSpPr>
          <p:cNvPr id="19" name="CasellaDiTesto 18"/>
          <p:cNvSpPr txBox="1">
            <a:spLocks noChangeArrowheads="1"/>
          </p:cNvSpPr>
          <p:nvPr/>
        </p:nvSpPr>
        <p:spPr bwMode="auto">
          <a:xfrm>
            <a:off x="1214438" y="3714750"/>
            <a:ext cx="6080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Verdana" charset="0"/>
                <a:ea typeface="ＭＳ Ｐゴシック" charset="0"/>
                <a:cs typeface="Arial" charset="0"/>
              </a:defRPr>
            </a:lvl1pPr>
            <a:lvl2pPr marL="742950" indent="-285750">
              <a:defRPr sz="2000">
                <a:solidFill>
                  <a:schemeClr val="tx1"/>
                </a:solidFill>
                <a:latin typeface="Verdana" charset="0"/>
                <a:ea typeface="Arial" charset="0"/>
                <a:cs typeface="Arial" charset="0"/>
              </a:defRPr>
            </a:lvl2pPr>
            <a:lvl3pPr marL="1143000" indent="-228600">
              <a:defRPr sz="2000">
                <a:solidFill>
                  <a:schemeClr val="tx1"/>
                </a:solidFill>
                <a:latin typeface="Verdana" charset="0"/>
                <a:ea typeface="Arial" charset="0"/>
                <a:cs typeface="Arial" charset="0"/>
              </a:defRPr>
            </a:lvl3pPr>
            <a:lvl4pPr marL="1600200" indent="-228600">
              <a:defRPr sz="2000">
                <a:solidFill>
                  <a:schemeClr val="tx1"/>
                </a:solidFill>
                <a:latin typeface="Verdana" charset="0"/>
                <a:ea typeface="Arial" charset="0"/>
                <a:cs typeface="Arial" charset="0"/>
              </a:defRPr>
            </a:lvl4pPr>
            <a:lvl5pPr marL="2057400" indent="-228600">
              <a:defRPr sz="2000">
                <a:solidFill>
                  <a:schemeClr val="tx1"/>
                </a:solidFill>
                <a:latin typeface="Verdana" charset="0"/>
                <a:ea typeface="Arial" charset="0"/>
                <a:cs typeface="Arial" charset="0"/>
              </a:defRPr>
            </a:lvl5pPr>
            <a:lvl6pPr marL="2514600" indent="-228600" eaLnBrk="0" hangingPunct="0">
              <a:defRPr sz="2000">
                <a:solidFill>
                  <a:schemeClr val="tx1"/>
                </a:solidFill>
                <a:latin typeface="Verdana" charset="0"/>
                <a:ea typeface="Arial" charset="0"/>
                <a:cs typeface="Arial" charset="0"/>
              </a:defRPr>
            </a:lvl6pPr>
            <a:lvl7pPr marL="2971800" indent="-228600" eaLnBrk="0" hangingPunct="0">
              <a:defRPr sz="2000">
                <a:solidFill>
                  <a:schemeClr val="tx1"/>
                </a:solidFill>
                <a:latin typeface="Verdana" charset="0"/>
                <a:ea typeface="Arial" charset="0"/>
                <a:cs typeface="Arial" charset="0"/>
              </a:defRPr>
            </a:lvl7pPr>
            <a:lvl8pPr marL="3429000" indent="-228600" eaLnBrk="0" hangingPunct="0">
              <a:defRPr sz="2000">
                <a:solidFill>
                  <a:schemeClr val="tx1"/>
                </a:solidFill>
                <a:latin typeface="Verdana" charset="0"/>
                <a:ea typeface="Arial" charset="0"/>
                <a:cs typeface="Arial" charset="0"/>
              </a:defRPr>
            </a:lvl8pPr>
            <a:lvl9pPr marL="3886200" indent="-228600" eaLnBrk="0" hangingPunct="0">
              <a:defRPr sz="2000">
                <a:solidFill>
                  <a:schemeClr val="tx1"/>
                </a:solidFill>
                <a:latin typeface="Verdana" charset="0"/>
                <a:ea typeface="Arial" charset="0"/>
                <a:cs typeface="Arial" charset="0"/>
              </a:defRPr>
            </a:lvl9pPr>
          </a:lstStyle>
          <a:p>
            <a:pPr eaLnBrk="1" hangingPunct="1"/>
            <a:r>
              <a:rPr lang="it-IT" sz="1800">
                <a:latin typeface="Arial" charset="0"/>
              </a:rPr>
              <a:t>lake</a:t>
            </a:r>
          </a:p>
        </p:txBody>
      </p:sp>
      <p:sp>
        <p:nvSpPr>
          <p:cNvPr id="20" name="CasellaDiTesto 19"/>
          <p:cNvSpPr txBox="1">
            <a:spLocks noChangeArrowheads="1"/>
          </p:cNvSpPr>
          <p:nvPr/>
        </p:nvSpPr>
        <p:spPr bwMode="auto">
          <a:xfrm>
            <a:off x="2857500" y="3786188"/>
            <a:ext cx="94138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Verdana" charset="0"/>
                <a:ea typeface="ＭＳ Ｐゴシック" charset="0"/>
                <a:cs typeface="Arial" charset="0"/>
              </a:defRPr>
            </a:lvl1pPr>
            <a:lvl2pPr marL="742950" indent="-285750">
              <a:defRPr sz="2000">
                <a:solidFill>
                  <a:schemeClr val="tx1"/>
                </a:solidFill>
                <a:latin typeface="Verdana" charset="0"/>
                <a:ea typeface="Arial" charset="0"/>
                <a:cs typeface="Arial" charset="0"/>
              </a:defRPr>
            </a:lvl2pPr>
            <a:lvl3pPr marL="1143000" indent="-228600">
              <a:defRPr sz="2000">
                <a:solidFill>
                  <a:schemeClr val="tx1"/>
                </a:solidFill>
                <a:latin typeface="Verdana" charset="0"/>
                <a:ea typeface="Arial" charset="0"/>
                <a:cs typeface="Arial" charset="0"/>
              </a:defRPr>
            </a:lvl3pPr>
            <a:lvl4pPr marL="1600200" indent="-228600">
              <a:defRPr sz="2000">
                <a:solidFill>
                  <a:schemeClr val="tx1"/>
                </a:solidFill>
                <a:latin typeface="Verdana" charset="0"/>
                <a:ea typeface="Arial" charset="0"/>
                <a:cs typeface="Arial" charset="0"/>
              </a:defRPr>
            </a:lvl4pPr>
            <a:lvl5pPr marL="2057400" indent="-228600">
              <a:defRPr sz="2000">
                <a:solidFill>
                  <a:schemeClr val="tx1"/>
                </a:solidFill>
                <a:latin typeface="Verdana" charset="0"/>
                <a:ea typeface="Arial" charset="0"/>
                <a:cs typeface="Arial" charset="0"/>
              </a:defRPr>
            </a:lvl5pPr>
            <a:lvl6pPr marL="2514600" indent="-228600" eaLnBrk="0" hangingPunct="0">
              <a:defRPr sz="2000">
                <a:solidFill>
                  <a:schemeClr val="tx1"/>
                </a:solidFill>
                <a:latin typeface="Verdana" charset="0"/>
                <a:ea typeface="Arial" charset="0"/>
                <a:cs typeface="Arial" charset="0"/>
              </a:defRPr>
            </a:lvl6pPr>
            <a:lvl7pPr marL="2971800" indent="-228600" eaLnBrk="0" hangingPunct="0">
              <a:defRPr sz="2000">
                <a:solidFill>
                  <a:schemeClr val="tx1"/>
                </a:solidFill>
                <a:latin typeface="Verdana" charset="0"/>
                <a:ea typeface="Arial" charset="0"/>
                <a:cs typeface="Arial" charset="0"/>
              </a:defRPr>
            </a:lvl7pPr>
            <a:lvl8pPr marL="3429000" indent="-228600" eaLnBrk="0" hangingPunct="0">
              <a:defRPr sz="2000">
                <a:solidFill>
                  <a:schemeClr val="tx1"/>
                </a:solidFill>
                <a:latin typeface="Verdana" charset="0"/>
                <a:ea typeface="Arial" charset="0"/>
                <a:cs typeface="Arial" charset="0"/>
              </a:defRPr>
            </a:lvl8pPr>
            <a:lvl9pPr marL="3886200" indent="-228600" eaLnBrk="0" hangingPunct="0">
              <a:defRPr sz="2000">
                <a:solidFill>
                  <a:schemeClr val="tx1"/>
                </a:solidFill>
                <a:latin typeface="Verdana" charset="0"/>
                <a:ea typeface="Arial" charset="0"/>
                <a:cs typeface="Arial" charset="0"/>
              </a:defRPr>
            </a:lvl9pPr>
          </a:lstStyle>
          <a:p>
            <a:pPr eaLnBrk="1" hangingPunct="1"/>
            <a:r>
              <a:rPr lang="it-IT" sz="1800">
                <a:latin typeface="Arial" charset="0"/>
              </a:rPr>
              <a:t>country</a:t>
            </a:r>
          </a:p>
        </p:txBody>
      </p:sp>
      <p:sp>
        <p:nvSpPr>
          <p:cNvPr id="21" name="CasellaDiTesto 20"/>
          <p:cNvSpPr txBox="1">
            <a:spLocks noChangeArrowheads="1"/>
          </p:cNvSpPr>
          <p:nvPr/>
        </p:nvSpPr>
        <p:spPr bwMode="auto">
          <a:xfrm>
            <a:off x="6858000" y="3714750"/>
            <a:ext cx="13779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Verdana" charset="0"/>
                <a:ea typeface="ＭＳ Ｐゴシック" charset="0"/>
                <a:cs typeface="Arial" charset="0"/>
              </a:defRPr>
            </a:lvl1pPr>
            <a:lvl2pPr marL="742950" indent="-285750">
              <a:defRPr sz="2000">
                <a:solidFill>
                  <a:schemeClr val="tx1"/>
                </a:solidFill>
                <a:latin typeface="Verdana" charset="0"/>
                <a:ea typeface="Arial" charset="0"/>
                <a:cs typeface="Arial" charset="0"/>
              </a:defRPr>
            </a:lvl2pPr>
            <a:lvl3pPr marL="1143000" indent="-228600">
              <a:defRPr sz="2000">
                <a:solidFill>
                  <a:schemeClr val="tx1"/>
                </a:solidFill>
                <a:latin typeface="Verdana" charset="0"/>
                <a:ea typeface="Arial" charset="0"/>
                <a:cs typeface="Arial" charset="0"/>
              </a:defRPr>
            </a:lvl3pPr>
            <a:lvl4pPr marL="1600200" indent="-228600">
              <a:defRPr sz="2000">
                <a:solidFill>
                  <a:schemeClr val="tx1"/>
                </a:solidFill>
                <a:latin typeface="Verdana" charset="0"/>
                <a:ea typeface="Arial" charset="0"/>
                <a:cs typeface="Arial" charset="0"/>
              </a:defRPr>
            </a:lvl4pPr>
            <a:lvl5pPr marL="2057400" indent="-228600">
              <a:defRPr sz="2000">
                <a:solidFill>
                  <a:schemeClr val="tx1"/>
                </a:solidFill>
                <a:latin typeface="Verdana" charset="0"/>
                <a:ea typeface="Arial" charset="0"/>
                <a:cs typeface="Arial" charset="0"/>
              </a:defRPr>
            </a:lvl5pPr>
            <a:lvl6pPr marL="2514600" indent="-228600" eaLnBrk="0" hangingPunct="0">
              <a:defRPr sz="2000">
                <a:solidFill>
                  <a:schemeClr val="tx1"/>
                </a:solidFill>
                <a:latin typeface="Verdana" charset="0"/>
                <a:ea typeface="Arial" charset="0"/>
                <a:cs typeface="Arial" charset="0"/>
              </a:defRPr>
            </a:lvl6pPr>
            <a:lvl7pPr marL="2971800" indent="-228600" eaLnBrk="0" hangingPunct="0">
              <a:defRPr sz="2000">
                <a:solidFill>
                  <a:schemeClr val="tx1"/>
                </a:solidFill>
                <a:latin typeface="Verdana" charset="0"/>
                <a:ea typeface="Arial" charset="0"/>
                <a:cs typeface="Arial" charset="0"/>
              </a:defRPr>
            </a:lvl7pPr>
            <a:lvl8pPr marL="3429000" indent="-228600" eaLnBrk="0" hangingPunct="0">
              <a:defRPr sz="2000">
                <a:solidFill>
                  <a:schemeClr val="tx1"/>
                </a:solidFill>
                <a:latin typeface="Verdana" charset="0"/>
                <a:ea typeface="Arial" charset="0"/>
                <a:cs typeface="Arial" charset="0"/>
              </a:defRPr>
            </a:lvl8pPr>
            <a:lvl9pPr marL="3886200" indent="-228600" eaLnBrk="0" hangingPunct="0">
              <a:defRPr sz="2000">
                <a:solidFill>
                  <a:schemeClr val="tx1"/>
                </a:solidFill>
                <a:latin typeface="Verdana" charset="0"/>
                <a:ea typeface="Arial" charset="0"/>
                <a:cs typeface="Arial" charset="0"/>
              </a:defRPr>
            </a:lvl9pPr>
          </a:lstStyle>
          <a:p>
            <a:pPr eaLnBrk="1" hangingPunct="1"/>
            <a:r>
              <a:rPr lang="it-IT" sz="1800">
                <a:latin typeface="Arial" charset="0"/>
              </a:rPr>
              <a:t>ocean / sea</a:t>
            </a:r>
          </a:p>
        </p:txBody>
      </p:sp>
      <p:sp>
        <p:nvSpPr>
          <p:cNvPr id="22" name="CasellaDiTesto 21"/>
          <p:cNvSpPr txBox="1">
            <a:spLocks noChangeArrowheads="1"/>
          </p:cNvSpPr>
          <p:nvPr/>
        </p:nvSpPr>
        <p:spPr bwMode="auto">
          <a:xfrm>
            <a:off x="571500" y="5500688"/>
            <a:ext cx="162083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Verdana" charset="0"/>
                <a:ea typeface="ＭＳ Ｐゴシック" charset="0"/>
                <a:cs typeface="Arial" charset="0"/>
              </a:defRPr>
            </a:lvl1pPr>
            <a:lvl2pPr marL="742950" indent="-285750">
              <a:defRPr sz="2000">
                <a:solidFill>
                  <a:schemeClr val="tx1"/>
                </a:solidFill>
                <a:latin typeface="Verdana" charset="0"/>
                <a:ea typeface="Arial" charset="0"/>
                <a:cs typeface="Arial" charset="0"/>
              </a:defRPr>
            </a:lvl2pPr>
            <a:lvl3pPr marL="1143000" indent="-228600">
              <a:defRPr sz="2000">
                <a:solidFill>
                  <a:schemeClr val="tx1"/>
                </a:solidFill>
                <a:latin typeface="Verdana" charset="0"/>
                <a:ea typeface="Arial" charset="0"/>
                <a:cs typeface="Arial" charset="0"/>
              </a:defRPr>
            </a:lvl3pPr>
            <a:lvl4pPr marL="1600200" indent="-228600">
              <a:defRPr sz="2000">
                <a:solidFill>
                  <a:schemeClr val="tx1"/>
                </a:solidFill>
                <a:latin typeface="Verdana" charset="0"/>
                <a:ea typeface="Arial" charset="0"/>
                <a:cs typeface="Arial" charset="0"/>
              </a:defRPr>
            </a:lvl4pPr>
            <a:lvl5pPr marL="2057400" indent="-228600">
              <a:defRPr sz="2000">
                <a:solidFill>
                  <a:schemeClr val="tx1"/>
                </a:solidFill>
                <a:latin typeface="Verdana" charset="0"/>
                <a:ea typeface="Arial" charset="0"/>
                <a:cs typeface="Arial" charset="0"/>
              </a:defRPr>
            </a:lvl5pPr>
            <a:lvl6pPr marL="2514600" indent="-228600" eaLnBrk="0" hangingPunct="0">
              <a:defRPr sz="2000">
                <a:solidFill>
                  <a:schemeClr val="tx1"/>
                </a:solidFill>
                <a:latin typeface="Verdana" charset="0"/>
                <a:ea typeface="Arial" charset="0"/>
                <a:cs typeface="Arial" charset="0"/>
              </a:defRPr>
            </a:lvl6pPr>
            <a:lvl7pPr marL="2971800" indent="-228600" eaLnBrk="0" hangingPunct="0">
              <a:defRPr sz="2000">
                <a:solidFill>
                  <a:schemeClr val="tx1"/>
                </a:solidFill>
                <a:latin typeface="Verdana" charset="0"/>
                <a:ea typeface="Arial" charset="0"/>
                <a:cs typeface="Arial" charset="0"/>
              </a:defRPr>
            </a:lvl7pPr>
            <a:lvl8pPr marL="3429000" indent="-228600" eaLnBrk="0" hangingPunct="0">
              <a:defRPr sz="2000">
                <a:solidFill>
                  <a:schemeClr val="tx1"/>
                </a:solidFill>
                <a:latin typeface="Verdana" charset="0"/>
                <a:ea typeface="Arial" charset="0"/>
                <a:cs typeface="Arial" charset="0"/>
              </a:defRPr>
            </a:lvl8pPr>
            <a:lvl9pPr marL="3886200" indent="-228600" eaLnBrk="0" hangingPunct="0">
              <a:defRPr sz="2000">
                <a:solidFill>
                  <a:schemeClr val="tx1"/>
                </a:solidFill>
                <a:latin typeface="Verdana" charset="0"/>
                <a:ea typeface="Arial" charset="0"/>
                <a:cs typeface="Arial" charset="0"/>
              </a:defRPr>
            </a:lvl9pPr>
          </a:lstStyle>
          <a:p>
            <a:pPr eaLnBrk="1" hangingPunct="1"/>
            <a:r>
              <a:rPr lang="it-IT" sz="1800">
                <a:latin typeface="Arial" charset="0"/>
              </a:rPr>
              <a:t>forest / woods</a:t>
            </a:r>
          </a:p>
        </p:txBody>
      </p:sp>
      <p:sp>
        <p:nvSpPr>
          <p:cNvPr id="23" name="CasellaDiTesto 22"/>
          <p:cNvSpPr txBox="1">
            <a:spLocks noChangeArrowheads="1"/>
          </p:cNvSpPr>
          <p:nvPr/>
        </p:nvSpPr>
        <p:spPr bwMode="auto">
          <a:xfrm>
            <a:off x="3000375" y="5500688"/>
            <a:ext cx="63341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Verdana" charset="0"/>
                <a:ea typeface="ＭＳ Ｐゴシック" charset="0"/>
                <a:cs typeface="Arial" charset="0"/>
              </a:defRPr>
            </a:lvl1pPr>
            <a:lvl2pPr marL="742950" indent="-285750">
              <a:defRPr sz="2000">
                <a:solidFill>
                  <a:schemeClr val="tx1"/>
                </a:solidFill>
                <a:latin typeface="Verdana" charset="0"/>
                <a:ea typeface="Arial" charset="0"/>
                <a:cs typeface="Arial" charset="0"/>
              </a:defRPr>
            </a:lvl2pPr>
            <a:lvl3pPr marL="1143000" indent="-228600">
              <a:defRPr sz="2000">
                <a:solidFill>
                  <a:schemeClr val="tx1"/>
                </a:solidFill>
                <a:latin typeface="Verdana" charset="0"/>
                <a:ea typeface="Arial" charset="0"/>
                <a:cs typeface="Arial" charset="0"/>
              </a:defRPr>
            </a:lvl3pPr>
            <a:lvl4pPr marL="1600200" indent="-228600">
              <a:defRPr sz="2000">
                <a:solidFill>
                  <a:schemeClr val="tx1"/>
                </a:solidFill>
                <a:latin typeface="Verdana" charset="0"/>
                <a:ea typeface="Arial" charset="0"/>
                <a:cs typeface="Arial" charset="0"/>
              </a:defRPr>
            </a:lvl4pPr>
            <a:lvl5pPr marL="2057400" indent="-228600">
              <a:defRPr sz="2000">
                <a:solidFill>
                  <a:schemeClr val="tx1"/>
                </a:solidFill>
                <a:latin typeface="Verdana" charset="0"/>
                <a:ea typeface="Arial" charset="0"/>
                <a:cs typeface="Arial" charset="0"/>
              </a:defRPr>
            </a:lvl5pPr>
            <a:lvl6pPr marL="2514600" indent="-228600" eaLnBrk="0" hangingPunct="0">
              <a:defRPr sz="2000">
                <a:solidFill>
                  <a:schemeClr val="tx1"/>
                </a:solidFill>
                <a:latin typeface="Verdana" charset="0"/>
                <a:ea typeface="Arial" charset="0"/>
                <a:cs typeface="Arial" charset="0"/>
              </a:defRPr>
            </a:lvl6pPr>
            <a:lvl7pPr marL="2971800" indent="-228600" eaLnBrk="0" hangingPunct="0">
              <a:defRPr sz="2000">
                <a:solidFill>
                  <a:schemeClr val="tx1"/>
                </a:solidFill>
                <a:latin typeface="Verdana" charset="0"/>
                <a:ea typeface="Arial" charset="0"/>
                <a:cs typeface="Arial" charset="0"/>
              </a:defRPr>
            </a:lvl7pPr>
            <a:lvl8pPr marL="3429000" indent="-228600" eaLnBrk="0" hangingPunct="0">
              <a:defRPr sz="2000">
                <a:solidFill>
                  <a:schemeClr val="tx1"/>
                </a:solidFill>
                <a:latin typeface="Verdana" charset="0"/>
                <a:ea typeface="Arial" charset="0"/>
                <a:cs typeface="Arial" charset="0"/>
              </a:defRPr>
            </a:lvl8pPr>
            <a:lvl9pPr marL="3886200" indent="-228600" eaLnBrk="0" hangingPunct="0">
              <a:defRPr sz="2000">
                <a:solidFill>
                  <a:schemeClr val="tx1"/>
                </a:solidFill>
                <a:latin typeface="Verdana" charset="0"/>
                <a:ea typeface="Arial" charset="0"/>
                <a:cs typeface="Arial" charset="0"/>
              </a:defRPr>
            </a:lvl9pPr>
          </a:lstStyle>
          <a:p>
            <a:pPr eaLnBrk="1" hangingPunct="1"/>
            <a:r>
              <a:rPr lang="it-IT" sz="1800">
                <a:latin typeface="Arial" charset="0"/>
              </a:rPr>
              <a:t>river</a:t>
            </a:r>
          </a:p>
        </p:txBody>
      </p:sp>
      <p:sp>
        <p:nvSpPr>
          <p:cNvPr id="24" name="CasellaDiTesto 23"/>
          <p:cNvSpPr txBox="1">
            <a:spLocks noChangeArrowheads="1"/>
          </p:cNvSpPr>
          <p:nvPr/>
        </p:nvSpPr>
        <p:spPr bwMode="auto">
          <a:xfrm>
            <a:off x="5072063" y="5500688"/>
            <a:ext cx="118427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Verdana" charset="0"/>
                <a:ea typeface="ＭＳ Ｐゴシック" charset="0"/>
                <a:cs typeface="Arial" charset="0"/>
              </a:defRPr>
            </a:lvl1pPr>
            <a:lvl2pPr marL="742950" indent="-285750">
              <a:defRPr sz="2000">
                <a:solidFill>
                  <a:schemeClr val="tx1"/>
                </a:solidFill>
                <a:latin typeface="Verdana" charset="0"/>
                <a:ea typeface="Arial" charset="0"/>
                <a:cs typeface="Arial" charset="0"/>
              </a:defRPr>
            </a:lvl2pPr>
            <a:lvl3pPr marL="1143000" indent="-228600">
              <a:defRPr sz="2000">
                <a:solidFill>
                  <a:schemeClr val="tx1"/>
                </a:solidFill>
                <a:latin typeface="Verdana" charset="0"/>
                <a:ea typeface="Arial" charset="0"/>
                <a:cs typeface="Arial" charset="0"/>
              </a:defRPr>
            </a:lvl3pPr>
            <a:lvl4pPr marL="1600200" indent="-228600">
              <a:defRPr sz="2000">
                <a:solidFill>
                  <a:schemeClr val="tx1"/>
                </a:solidFill>
                <a:latin typeface="Verdana" charset="0"/>
                <a:ea typeface="Arial" charset="0"/>
                <a:cs typeface="Arial" charset="0"/>
              </a:defRPr>
            </a:lvl4pPr>
            <a:lvl5pPr marL="2057400" indent="-228600">
              <a:defRPr sz="2000">
                <a:solidFill>
                  <a:schemeClr val="tx1"/>
                </a:solidFill>
                <a:latin typeface="Verdana" charset="0"/>
                <a:ea typeface="Arial" charset="0"/>
                <a:cs typeface="Arial" charset="0"/>
              </a:defRPr>
            </a:lvl5pPr>
            <a:lvl6pPr marL="2514600" indent="-228600" eaLnBrk="0" hangingPunct="0">
              <a:defRPr sz="2000">
                <a:solidFill>
                  <a:schemeClr val="tx1"/>
                </a:solidFill>
                <a:latin typeface="Verdana" charset="0"/>
                <a:ea typeface="Arial" charset="0"/>
                <a:cs typeface="Arial" charset="0"/>
              </a:defRPr>
            </a:lvl6pPr>
            <a:lvl7pPr marL="2971800" indent="-228600" eaLnBrk="0" hangingPunct="0">
              <a:defRPr sz="2000">
                <a:solidFill>
                  <a:schemeClr val="tx1"/>
                </a:solidFill>
                <a:latin typeface="Verdana" charset="0"/>
                <a:ea typeface="Arial" charset="0"/>
                <a:cs typeface="Arial" charset="0"/>
              </a:defRPr>
            </a:lvl7pPr>
            <a:lvl8pPr marL="3429000" indent="-228600" eaLnBrk="0" hangingPunct="0">
              <a:defRPr sz="2000">
                <a:solidFill>
                  <a:schemeClr val="tx1"/>
                </a:solidFill>
                <a:latin typeface="Verdana" charset="0"/>
                <a:ea typeface="Arial" charset="0"/>
                <a:cs typeface="Arial" charset="0"/>
              </a:defRPr>
            </a:lvl8pPr>
            <a:lvl9pPr marL="3886200" indent="-228600" eaLnBrk="0" hangingPunct="0">
              <a:defRPr sz="2000">
                <a:solidFill>
                  <a:schemeClr val="tx1"/>
                </a:solidFill>
                <a:latin typeface="Verdana" charset="0"/>
                <a:ea typeface="Arial" charset="0"/>
                <a:cs typeface="Arial" charset="0"/>
              </a:defRPr>
            </a:lvl9pPr>
          </a:lstStyle>
          <a:p>
            <a:pPr eaLnBrk="1" hangingPunct="1"/>
            <a:r>
              <a:rPr lang="it-IT" sz="1800">
                <a:latin typeface="Arial" charset="0"/>
              </a:rPr>
              <a:t>savannah</a:t>
            </a:r>
          </a:p>
        </p:txBody>
      </p:sp>
      <p:sp>
        <p:nvSpPr>
          <p:cNvPr id="27" name="CasellaDiTesto 26"/>
          <p:cNvSpPr txBox="1">
            <a:spLocks noChangeArrowheads="1"/>
          </p:cNvSpPr>
          <p:nvPr/>
        </p:nvSpPr>
        <p:spPr bwMode="auto">
          <a:xfrm>
            <a:off x="6786563" y="5429250"/>
            <a:ext cx="8001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Verdana" charset="0"/>
                <a:ea typeface="ＭＳ Ｐゴシック" charset="0"/>
                <a:cs typeface="Arial" charset="0"/>
              </a:defRPr>
            </a:lvl1pPr>
            <a:lvl2pPr marL="742950" indent="-285750">
              <a:defRPr sz="2000">
                <a:solidFill>
                  <a:schemeClr val="tx1"/>
                </a:solidFill>
                <a:latin typeface="Verdana" charset="0"/>
                <a:ea typeface="Arial" charset="0"/>
                <a:cs typeface="Arial" charset="0"/>
              </a:defRPr>
            </a:lvl2pPr>
            <a:lvl3pPr marL="1143000" indent="-228600">
              <a:defRPr sz="2000">
                <a:solidFill>
                  <a:schemeClr val="tx1"/>
                </a:solidFill>
                <a:latin typeface="Verdana" charset="0"/>
                <a:ea typeface="Arial" charset="0"/>
                <a:cs typeface="Arial" charset="0"/>
              </a:defRPr>
            </a:lvl3pPr>
            <a:lvl4pPr marL="1600200" indent="-228600">
              <a:defRPr sz="2000">
                <a:solidFill>
                  <a:schemeClr val="tx1"/>
                </a:solidFill>
                <a:latin typeface="Verdana" charset="0"/>
                <a:ea typeface="Arial" charset="0"/>
                <a:cs typeface="Arial" charset="0"/>
              </a:defRPr>
            </a:lvl4pPr>
            <a:lvl5pPr marL="2057400" indent="-228600">
              <a:defRPr sz="2000">
                <a:solidFill>
                  <a:schemeClr val="tx1"/>
                </a:solidFill>
                <a:latin typeface="Verdana" charset="0"/>
                <a:ea typeface="Arial" charset="0"/>
                <a:cs typeface="Arial" charset="0"/>
              </a:defRPr>
            </a:lvl5pPr>
            <a:lvl6pPr marL="2514600" indent="-228600" eaLnBrk="0" hangingPunct="0">
              <a:defRPr sz="2000">
                <a:solidFill>
                  <a:schemeClr val="tx1"/>
                </a:solidFill>
                <a:latin typeface="Verdana" charset="0"/>
                <a:ea typeface="Arial" charset="0"/>
                <a:cs typeface="Arial" charset="0"/>
              </a:defRPr>
            </a:lvl6pPr>
            <a:lvl7pPr marL="2971800" indent="-228600" eaLnBrk="0" hangingPunct="0">
              <a:defRPr sz="2000">
                <a:solidFill>
                  <a:schemeClr val="tx1"/>
                </a:solidFill>
                <a:latin typeface="Verdana" charset="0"/>
                <a:ea typeface="Arial" charset="0"/>
                <a:cs typeface="Arial" charset="0"/>
              </a:defRPr>
            </a:lvl7pPr>
            <a:lvl8pPr marL="3429000" indent="-228600" eaLnBrk="0" hangingPunct="0">
              <a:defRPr sz="2000">
                <a:solidFill>
                  <a:schemeClr val="tx1"/>
                </a:solidFill>
                <a:latin typeface="Verdana" charset="0"/>
                <a:ea typeface="Arial" charset="0"/>
                <a:cs typeface="Arial" charset="0"/>
              </a:defRPr>
            </a:lvl8pPr>
            <a:lvl9pPr marL="3886200" indent="-228600" eaLnBrk="0" hangingPunct="0">
              <a:defRPr sz="2000">
                <a:solidFill>
                  <a:schemeClr val="tx1"/>
                </a:solidFill>
                <a:latin typeface="Verdana" charset="0"/>
                <a:ea typeface="Arial" charset="0"/>
                <a:cs typeface="Arial" charset="0"/>
              </a:defRPr>
            </a:lvl9pPr>
          </a:lstStyle>
          <a:p>
            <a:pPr eaLnBrk="1" hangingPunct="1"/>
            <a:r>
              <a:rPr lang="it-IT" sz="1800">
                <a:latin typeface="Arial" charset="0"/>
              </a:rPr>
              <a:t>jungle</a:t>
            </a:r>
          </a:p>
        </p:txBody>
      </p:sp>
      <p:pic>
        <p:nvPicPr>
          <p:cNvPr id="29" name="Immagine 6"/>
          <p:cNvPicPr>
            <a:picLocks noChangeAspect="1"/>
          </p:cNvPicPr>
          <p:nvPr/>
        </p:nvPicPr>
        <p:blipFill>
          <a:blip r:embed="rId13"/>
          <a:stretch>
            <a:fillRect/>
          </a:stretch>
        </p:blipFill>
        <p:spPr>
          <a:xfrm>
            <a:off x="306734" y="6265580"/>
            <a:ext cx="1196025" cy="447996"/>
          </a:xfrm>
          <a:prstGeom prst="rect">
            <a:avLst/>
          </a:prstGeom>
        </p:spPr>
      </p:pic>
      <p:pic>
        <p:nvPicPr>
          <p:cNvPr id="30" name="Immagine 2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45280" y="6237094"/>
            <a:ext cx="504968" cy="504968"/>
          </a:xfrm>
          <a:prstGeom prst="rect">
            <a:avLst/>
          </a:prstGeom>
        </p:spPr>
      </p:pic>
    </p:spTree>
    <p:extLst>
      <p:ext uri="{BB962C8B-B14F-4D97-AF65-F5344CB8AC3E}">
        <p14:creationId xmlns:p14="http://schemas.microsoft.com/office/powerpoint/2010/main" val="3251793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 calcmode="lin" valueType="num">
                                      <p:cBhvr additive="base">
                                        <p:cTn id="1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 calcmode="lin" valueType="num">
                                      <p:cBhvr additive="base">
                                        <p:cTn id="25"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500" fill="hold"/>
                                        <p:tgtEl>
                                          <p:spTgt spid="27"/>
                                        </p:tgtEl>
                                        <p:attrNameLst>
                                          <p:attrName>ppt_x</p:attrName>
                                        </p:attrNameLst>
                                      </p:cBhvr>
                                      <p:tavLst>
                                        <p:tav tm="0">
                                          <p:val>
                                            <p:strVal val="#ppt_x"/>
                                          </p:val>
                                        </p:tav>
                                        <p:tav tm="100000">
                                          <p:val>
                                            <p:strVal val="#ppt_x"/>
                                          </p:val>
                                        </p:tav>
                                      </p:tavLst>
                                    </p:anim>
                                    <p:anim calcmode="lin" valueType="num">
                                      <p:cBhvr additive="base">
                                        <p:cTn id="6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5">
                                            <p:txEl>
                                              <p:pRg st="0" end="0"/>
                                            </p:txEl>
                                          </p:spTgt>
                                        </p:tgtEl>
                                        <p:attrNameLst>
                                          <p:attrName>style.visibility</p:attrName>
                                        </p:attrNameLst>
                                      </p:cBhvr>
                                      <p:to>
                                        <p:strVal val="visible"/>
                                      </p:to>
                                    </p:set>
                                    <p:anim calcmode="lin" valueType="num">
                                      <p:cBhvr additive="base">
                                        <p:cTn id="6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CasellaDiTesto 1"/>
          <p:cNvSpPr txBox="1">
            <a:spLocks noChangeArrowheads="1"/>
          </p:cNvSpPr>
          <p:nvPr/>
        </p:nvSpPr>
        <p:spPr bwMode="auto">
          <a:xfrm>
            <a:off x="2893219" y="2683615"/>
            <a:ext cx="3143250" cy="1570038"/>
          </a:xfrm>
          <a:prstGeom prst="rect">
            <a:avLst/>
          </a:prstGeom>
          <a:solidFill>
            <a:schemeClr val="accent3">
              <a:lumMod val="20000"/>
              <a:lumOff val="80000"/>
            </a:schemeClr>
          </a:solid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000">
                <a:solidFill>
                  <a:schemeClr val="tx1"/>
                </a:solidFill>
                <a:latin typeface="Verdana" charset="0"/>
                <a:ea typeface="ＭＳ Ｐゴシック" charset="0"/>
                <a:cs typeface="Arial" charset="0"/>
              </a:defRPr>
            </a:lvl1pPr>
            <a:lvl2pPr marL="742950" indent="-285750">
              <a:defRPr sz="2000">
                <a:solidFill>
                  <a:schemeClr val="tx1"/>
                </a:solidFill>
                <a:latin typeface="Verdana" charset="0"/>
                <a:ea typeface="Arial" charset="0"/>
                <a:cs typeface="Arial" charset="0"/>
              </a:defRPr>
            </a:lvl2pPr>
            <a:lvl3pPr marL="1143000" indent="-228600">
              <a:defRPr sz="2000">
                <a:solidFill>
                  <a:schemeClr val="tx1"/>
                </a:solidFill>
                <a:latin typeface="Verdana" charset="0"/>
                <a:ea typeface="Arial" charset="0"/>
                <a:cs typeface="Arial" charset="0"/>
              </a:defRPr>
            </a:lvl3pPr>
            <a:lvl4pPr marL="1600200" indent="-228600">
              <a:defRPr sz="2000">
                <a:solidFill>
                  <a:schemeClr val="tx1"/>
                </a:solidFill>
                <a:latin typeface="Verdana" charset="0"/>
                <a:ea typeface="Arial" charset="0"/>
                <a:cs typeface="Arial" charset="0"/>
              </a:defRPr>
            </a:lvl4pPr>
            <a:lvl5pPr marL="2057400" indent="-228600">
              <a:defRPr sz="2000">
                <a:solidFill>
                  <a:schemeClr val="tx1"/>
                </a:solidFill>
                <a:latin typeface="Verdana" charset="0"/>
                <a:ea typeface="Arial" charset="0"/>
                <a:cs typeface="Arial" charset="0"/>
              </a:defRPr>
            </a:lvl5pPr>
            <a:lvl6pPr marL="2514600" indent="-228600" eaLnBrk="0" hangingPunct="0">
              <a:defRPr sz="2000">
                <a:solidFill>
                  <a:schemeClr val="tx1"/>
                </a:solidFill>
                <a:latin typeface="Verdana" charset="0"/>
                <a:ea typeface="Arial" charset="0"/>
                <a:cs typeface="Arial" charset="0"/>
              </a:defRPr>
            </a:lvl6pPr>
            <a:lvl7pPr marL="2971800" indent="-228600" eaLnBrk="0" hangingPunct="0">
              <a:defRPr sz="2000">
                <a:solidFill>
                  <a:schemeClr val="tx1"/>
                </a:solidFill>
                <a:latin typeface="Verdana" charset="0"/>
                <a:ea typeface="Arial" charset="0"/>
                <a:cs typeface="Arial" charset="0"/>
              </a:defRPr>
            </a:lvl7pPr>
            <a:lvl8pPr marL="3429000" indent="-228600" eaLnBrk="0" hangingPunct="0">
              <a:defRPr sz="2000">
                <a:solidFill>
                  <a:schemeClr val="tx1"/>
                </a:solidFill>
                <a:latin typeface="Verdana" charset="0"/>
                <a:ea typeface="Arial" charset="0"/>
                <a:cs typeface="Arial" charset="0"/>
              </a:defRPr>
            </a:lvl8pPr>
            <a:lvl9pPr marL="3886200" indent="-228600" eaLnBrk="0" hangingPunct="0">
              <a:defRPr sz="2000">
                <a:solidFill>
                  <a:schemeClr val="tx1"/>
                </a:solidFill>
                <a:latin typeface="Verdana" charset="0"/>
                <a:ea typeface="Arial" charset="0"/>
                <a:cs typeface="Arial" charset="0"/>
              </a:defRPr>
            </a:lvl9pPr>
          </a:lstStyle>
          <a:p>
            <a:pPr algn="ctr" eaLnBrk="1" hangingPunct="1"/>
            <a:endParaRPr lang="it-IT" sz="2400" dirty="0">
              <a:solidFill>
                <a:srgbClr val="C00000"/>
              </a:solidFill>
              <a:latin typeface="Arial"/>
              <a:cs typeface="Arial"/>
            </a:endParaRPr>
          </a:p>
          <a:p>
            <a:pPr algn="ctr" eaLnBrk="1" hangingPunct="1"/>
            <a:r>
              <a:rPr lang="it-IT" sz="2400" b="1" dirty="0">
                <a:solidFill>
                  <a:srgbClr val="C00000"/>
                </a:solidFill>
                <a:latin typeface="Arial"/>
                <a:cs typeface="Arial"/>
              </a:rPr>
              <a:t>The Ancient Romans</a:t>
            </a:r>
          </a:p>
          <a:p>
            <a:pPr algn="ctr" eaLnBrk="1" hangingPunct="1"/>
            <a:endParaRPr lang="it-IT" sz="2400" dirty="0">
              <a:solidFill>
                <a:srgbClr val="C00000"/>
              </a:solidFill>
              <a:latin typeface="Arial"/>
              <a:cs typeface="Arial"/>
            </a:endParaRPr>
          </a:p>
        </p:txBody>
      </p:sp>
      <p:sp>
        <p:nvSpPr>
          <p:cNvPr id="116739" name="CasellaDiTesto 2"/>
          <p:cNvSpPr txBox="1">
            <a:spLocks noChangeArrowheads="1"/>
          </p:cNvSpPr>
          <p:nvPr/>
        </p:nvSpPr>
        <p:spPr bwMode="auto">
          <a:xfrm>
            <a:off x="857250" y="1285875"/>
            <a:ext cx="2071688" cy="1016000"/>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000">
                <a:solidFill>
                  <a:schemeClr val="tx1"/>
                </a:solidFill>
                <a:latin typeface="Verdana" charset="0"/>
                <a:ea typeface="ＭＳ Ｐゴシック" charset="0"/>
                <a:cs typeface="Arial" charset="0"/>
              </a:defRPr>
            </a:lvl1pPr>
            <a:lvl2pPr marL="742950" indent="-285750">
              <a:defRPr sz="2000">
                <a:solidFill>
                  <a:schemeClr val="tx1"/>
                </a:solidFill>
                <a:latin typeface="Verdana" charset="0"/>
                <a:ea typeface="Arial" charset="0"/>
                <a:cs typeface="Arial" charset="0"/>
              </a:defRPr>
            </a:lvl2pPr>
            <a:lvl3pPr marL="1143000" indent="-228600">
              <a:defRPr sz="2000">
                <a:solidFill>
                  <a:schemeClr val="tx1"/>
                </a:solidFill>
                <a:latin typeface="Verdana" charset="0"/>
                <a:ea typeface="Arial" charset="0"/>
                <a:cs typeface="Arial" charset="0"/>
              </a:defRPr>
            </a:lvl3pPr>
            <a:lvl4pPr marL="1600200" indent="-228600">
              <a:defRPr sz="2000">
                <a:solidFill>
                  <a:schemeClr val="tx1"/>
                </a:solidFill>
                <a:latin typeface="Verdana" charset="0"/>
                <a:ea typeface="Arial" charset="0"/>
                <a:cs typeface="Arial" charset="0"/>
              </a:defRPr>
            </a:lvl4pPr>
            <a:lvl5pPr marL="2057400" indent="-228600">
              <a:defRPr sz="2000">
                <a:solidFill>
                  <a:schemeClr val="tx1"/>
                </a:solidFill>
                <a:latin typeface="Verdana" charset="0"/>
                <a:ea typeface="Arial" charset="0"/>
                <a:cs typeface="Arial" charset="0"/>
              </a:defRPr>
            </a:lvl5pPr>
            <a:lvl6pPr marL="2514600" indent="-228600" eaLnBrk="0" hangingPunct="0">
              <a:defRPr sz="2000">
                <a:solidFill>
                  <a:schemeClr val="tx1"/>
                </a:solidFill>
                <a:latin typeface="Verdana" charset="0"/>
                <a:ea typeface="Arial" charset="0"/>
                <a:cs typeface="Arial" charset="0"/>
              </a:defRPr>
            </a:lvl6pPr>
            <a:lvl7pPr marL="2971800" indent="-228600" eaLnBrk="0" hangingPunct="0">
              <a:defRPr sz="2000">
                <a:solidFill>
                  <a:schemeClr val="tx1"/>
                </a:solidFill>
                <a:latin typeface="Verdana" charset="0"/>
                <a:ea typeface="Arial" charset="0"/>
                <a:cs typeface="Arial" charset="0"/>
              </a:defRPr>
            </a:lvl7pPr>
            <a:lvl8pPr marL="3429000" indent="-228600" eaLnBrk="0" hangingPunct="0">
              <a:defRPr sz="2000">
                <a:solidFill>
                  <a:schemeClr val="tx1"/>
                </a:solidFill>
                <a:latin typeface="Verdana" charset="0"/>
                <a:ea typeface="Arial" charset="0"/>
                <a:cs typeface="Arial" charset="0"/>
              </a:defRPr>
            </a:lvl8pPr>
            <a:lvl9pPr marL="3886200" indent="-228600" eaLnBrk="0" hangingPunct="0">
              <a:defRPr sz="2000">
                <a:solidFill>
                  <a:schemeClr val="tx1"/>
                </a:solidFill>
                <a:latin typeface="Verdana" charset="0"/>
                <a:ea typeface="Arial" charset="0"/>
                <a:cs typeface="Arial" charset="0"/>
              </a:defRPr>
            </a:lvl9pPr>
          </a:lstStyle>
          <a:p>
            <a:pPr eaLnBrk="1" hangingPunct="1"/>
            <a:r>
              <a:rPr lang="it-IT" b="1" u="sng" dirty="0">
                <a:solidFill>
                  <a:schemeClr val="bg2"/>
                </a:solidFill>
                <a:latin typeface="Arial"/>
                <a:cs typeface="Arial"/>
              </a:rPr>
              <a:t>SCIENCE</a:t>
            </a:r>
          </a:p>
          <a:p>
            <a:pPr eaLnBrk="1" hangingPunct="1"/>
            <a:r>
              <a:rPr lang="it-IT" dirty="0">
                <a:latin typeface="Arial"/>
                <a:cs typeface="Arial"/>
              </a:rPr>
              <a:t>How an </a:t>
            </a:r>
            <a:r>
              <a:rPr lang="it-IT" dirty="0" err="1" smtClean="0">
                <a:latin typeface="Arial"/>
                <a:cs typeface="Arial"/>
              </a:rPr>
              <a:t>aqueduct</a:t>
            </a:r>
            <a:r>
              <a:rPr lang="it-IT" dirty="0" smtClean="0">
                <a:latin typeface="Arial"/>
                <a:cs typeface="Arial"/>
              </a:rPr>
              <a:t> </a:t>
            </a:r>
            <a:r>
              <a:rPr lang="it-IT" dirty="0" err="1">
                <a:latin typeface="Arial"/>
                <a:cs typeface="Arial"/>
              </a:rPr>
              <a:t>works</a:t>
            </a:r>
            <a:endParaRPr lang="it-IT" dirty="0">
              <a:latin typeface="Arial"/>
              <a:cs typeface="Arial"/>
            </a:endParaRPr>
          </a:p>
        </p:txBody>
      </p:sp>
      <p:sp>
        <p:nvSpPr>
          <p:cNvPr id="116740" name="CasellaDiTesto 3"/>
          <p:cNvSpPr txBox="1">
            <a:spLocks noChangeArrowheads="1"/>
          </p:cNvSpPr>
          <p:nvPr/>
        </p:nvSpPr>
        <p:spPr bwMode="auto">
          <a:xfrm>
            <a:off x="500063" y="4500563"/>
            <a:ext cx="2143125" cy="1631950"/>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000">
                <a:solidFill>
                  <a:schemeClr val="tx1"/>
                </a:solidFill>
                <a:latin typeface="Verdana" charset="0"/>
                <a:ea typeface="ＭＳ Ｐゴシック" charset="0"/>
                <a:cs typeface="Arial" charset="0"/>
              </a:defRPr>
            </a:lvl1pPr>
            <a:lvl2pPr marL="742950" indent="-285750">
              <a:defRPr sz="2000">
                <a:solidFill>
                  <a:schemeClr val="tx1"/>
                </a:solidFill>
                <a:latin typeface="Verdana" charset="0"/>
                <a:ea typeface="Arial" charset="0"/>
                <a:cs typeface="Arial" charset="0"/>
              </a:defRPr>
            </a:lvl2pPr>
            <a:lvl3pPr marL="1143000" indent="-228600">
              <a:defRPr sz="2000">
                <a:solidFill>
                  <a:schemeClr val="tx1"/>
                </a:solidFill>
                <a:latin typeface="Verdana" charset="0"/>
                <a:ea typeface="Arial" charset="0"/>
                <a:cs typeface="Arial" charset="0"/>
              </a:defRPr>
            </a:lvl3pPr>
            <a:lvl4pPr marL="1600200" indent="-228600">
              <a:defRPr sz="2000">
                <a:solidFill>
                  <a:schemeClr val="tx1"/>
                </a:solidFill>
                <a:latin typeface="Verdana" charset="0"/>
                <a:ea typeface="Arial" charset="0"/>
                <a:cs typeface="Arial" charset="0"/>
              </a:defRPr>
            </a:lvl4pPr>
            <a:lvl5pPr marL="2057400" indent="-228600">
              <a:defRPr sz="2000">
                <a:solidFill>
                  <a:schemeClr val="tx1"/>
                </a:solidFill>
                <a:latin typeface="Verdana" charset="0"/>
                <a:ea typeface="Arial" charset="0"/>
                <a:cs typeface="Arial" charset="0"/>
              </a:defRPr>
            </a:lvl5pPr>
            <a:lvl6pPr marL="2514600" indent="-228600" eaLnBrk="0" hangingPunct="0">
              <a:defRPr sz="2000">
                <a:solidFill>
                  <a:schemeClr val="tx1"/>
                </a:solidFill>
                <a:latin typeface="Verdana" charset="0"/>
                <a:ea typeface="Arial" charset="0"/>
                <a:cs typeface="Arial" charset="0"/>
              </a:defRPr>
            </a:lvl6pPr>
            <a:lvl7pPr marL="2971800" indent="-228600" eaLnBrk="0" hangingPunct="0">
              <a:defRPr sz="2000">
                <a:solidFill>
                  <a:schemeClr val="tx1"/>
                </a:solidFill>
                <a:latin typeface="Verdana" charset="0"/>
                <a:ea typeface="Arial" charset="0"/>
                <a:cs typeface="Arial" charset="0"/>
              </a:defRPr>
            </a:lvl7pPr>
            <a:lvl8pPr marL="3429000" indent="-228600" eaLnBrk="0" hangingPunct="0">
              <a:defRPr sz="2000">
                <a:solidFill>
                  <a:schemeClr val="tx1"/>
                </a:solidFill>
                <a:latin typeface="Verdana" charset="0"/>
                <a:ea typeface="Arial" charset="0"/>
                <a:cs typeface="Arial" charset="0"/>
              </a:defRPr>
            </a:lvl8pPr>
            <a:lvl9pPr marL="3886200" indent="-228600" eaLnBrk="0" hangingPunct="0">
              <a:defRPr sz="2000">
                <a:solidFill>
                  <a:schemeClr val="tx1"/>
                </a:solidFill>
                <a:latin typeface="Verdana" charset="0"/>
                <a:ea typeface="Arial" charset="0"/>
                <a:cs typeface="Arial" charset="0"/>
              </a:defRPr>
            </a:lvl9pPr>
          </a:lstStyle>
          <a:p>
            <a:pPr eaLnBrk="1" hangingPunct="1"/>
            <a:r>
              <a:rPr lang="it-IT" b="1" u="sng" dirty="0">
                <a:solidFill>
                  <a:srgbClr val="C00000"/>
                </a:solidFill>
                <a:latin typeface="Arial"/>
                <a:cs typeface="Arial"/>
              </a:rPr>
              <a:t>ART</a:t>
            </a:r>
          </a:p>
          <a:p>
            <a:pPr eaLnBrk="1" hangingPunct="1"/>
            <a:r>
              <a:rPr lang="it-IT" dirty="0" err="1">
                <a:latin typeface="Arial"/>
                <a:cs typeface="Arial"/>
              </a:rPr>
              <a:t>Make</a:t>
            </a:r>
            <a:r>
              <a:rPr lang="it-IT" dirty="0">
                <a:latin typeface="Arial"/>
                <a:cs typeface="Arial"/>
              </a:rPr>
              <a:t> a </a:t>
            </a:r>
            <a:r>
              <a:rPr lang="it-IT" dirty="0" err="1">
                <a:latin typeface="Arial"/>
                <a:cs typeface="Arial"/>
              </a:rPr>
              <a:t>mosaic</a:t>
            </a:r>
            <a:endParaRPr lang="it-IT" dirty="0">
              <a:latin typeface="Arial"/>
              <a:cs typeface="Arial"/>
            </a:endParaRPr>
          </a:p>
          <a:p>
            <a:pPr eaLnBrk="1" hangingPunct="1"/>
            <a:r>
              <a:rPr lang="it-IT" dirty="0" err="1">
                <a:latin typeface="Arial"/>
                <a:cs typeface="Arial"/>
              </a:rPr>
              <a:t>Construct</a:t>
            </a:r>
            <a:r>
              <a:rPr lang="it-IT" dirty="0">
                <a:latin typeface="Arial"/>
                <a:cs typeface="Arial"/>
              </a:rPr>
              <a:t> an </a:t>
            </a:r>
            <a:r>
              <a:rPr lang="it-IT" dirty="0" err="1" smtClean="0">
                <a:latin typeface="Arial"/>
                <a:cs typeface="Arial"/>
              </a:rPr>
              <a:t>amphitheatre</a:t>
            </a:r>
            <a:endParaRPr lang="it-IT" dirty="0">
              <a:latin typeface="Arial"/>
              <a:cs typeface="Arial"/>
            </a:endParaRPr>
          </a:p>
          <a:p>
            <a:pPr eaLnBrk="1" hangingPunct="1"/>
            <a:endParaRPr lang="it-IT" dirty="0">
              <a:latin typeface="Arial"/>
              <a:cs typeface="Arial"/>
            </a:endParaRPr>
          </a:p>
        </p:txBody>
      </p:sp>
      <p:sp>
        <p:nvSpPr>
          <p:cNvPr id="116741" name="CasellaDiTesto 4"/>
          <p:cNvSpPr txBox="1">
            <a:spLocks noChangeArrowheads="1"/>
          </p:cNvSpPr>
          <p:nvPr/>
        </p:nvSpPr>
        <p:spPr bwMode="auto">
          <a:xfrm>
            <a:off x="6429375" y="1285875"/>
            <a:ext cx="2428875" cy="1016000"/>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000">
                <a:solidFill>
                  <a:schemeClr val="tx1"/>
                </a:solidFill>
                <a:latin typeface="Verdana" charset="0"/>
                <a:ea typeface="ＭＳ Ｐゴシック" charset="0"/>
                <a:cs typeface="Arial" charset="0"/>
              </a:defRPr>
            </a:lvl1pPr>
            <a:lvl2pPr marL="742950" indent="-285750">
              <a:defRPr sz="2000">
                <a:solidFill>
                  <a:schemeClr val="tx1"/>
                </a:solidFill>
                <a:latin typeface="Verdana" charset="0"/>
                <a:ea typeface="Arial" charset="0"/>
                <a:cs typeface="Arial" charset="0"/>
              </a:defRPr>
            </a:lvl2pPr>
            <a:lvl3pPr marL="1143000" indent="-228600">
              <a:defRPr sz="2000">
                <a:solidFill>
                  <a:schemeClr val="tx1"/>
                </a:solidFill>
                <a:latin typeface="Verdana" charset="0"/>
                <a:ea typeface="Arial" charset="0"/>
                <a:cs typeface="Arial" charset="0"/>
              </a:defRPr>
            </a:lvl3pPr>
            <a:lvl4pPr marL="1600200" indent="-228600">
              <a:defRPr sz="2000">
                <a:solidFill>
                  <a:schemeClr val="tx1"/>
                </a:solidFill>
                <a:latin typeface="Verdana" charset="0"/>
                <a:ea typeface="Arial" charset="0"/>
                <a:cs typeface="Arial" charset="0"/>
              </a:defRPr>
            </a:lvl4pPr>
            <a:lvl5pPr marL="2057400" indent="-228600">
              <a:defRPr sz="2000">
                <a:solidFill>
                  <a:schemeClr val="tx1"/>
                </a:solidFill>
                <a:latin typeface="Verdana" charset="0"/>
                <a:ea typeface="Arial" charset="0"/>
                <a:cs typeface="Arial" charset="0"/>
              </a:defRPr>
            </a:lvl5pPr>
            <a:lvl6pPr marL="2514600" indent="-228600" eaLnBrk="0" hangingPunct="0">
              <a:defRPr sz="2000">
                <a:solidFill>
                  <a:schemeClr val="tx1"/>
                </a:solidFill>
                <a:latin typeface="Verdana" charset="0"/>
                <a:ea typeface="Arial" charset="0"/>
                <a:cs typeface="Arial" charset="0"/>
              </a:defRPr>
            </a:lvl6pPr>
            <a:lvl7pPr marL="2971800" indent="-228600" eaLnBrk="0" hangingPunct="0">
              <a:defRPr sz="2000">
                <a:solidFill>
                  <a:schemeClr val="tx1"/>
                </a:solidFill>
                <a:latin typeface="Verdana" charset="0"/>
                <a:ea typeface="Arial" charset="0"/>
                <a:cs typeface="Arial" charset="0"/>
              </a:defRPr>
            </a:lvl7pPr>
            <a:lvl8pPr marL="3429000" indent="-228600" eaLnBrk="0" hangingPunct="0">
              <a:defRPr sz="2000">
                <a:solidFill>
                  <a:schemeClr val="tx1"/>
                </a:solidFill>
                <a:latin typeface="Verdana" charset="0"/>
                <a:ea typeface="Arial" charset="0"/>
                <a:cs typeface="Arial" charset="0"/>
              </a:defRPr>
            </a:lvl8pPr>
            <a:lvl9pPr marL="3886200" indent="-228600" eaLnBrk="0" hangingPunct="0">
              <a:defRPr sz="2000">
                <a:solidFill>
                  <a:schemeClr val="tx1"/>
                </a:solidFill>
                <a:latin typeface="Verdana" charset="0"/>
                <a:ea typeface="Arial" charset="0"/>
                <a:cs typeface="Arial" charset="0"/>
              </a:defRPr>
            </a:lvl9pPr>
          </a:lstStyle>
          <a:p>
            <a:pPr eaLnBrk="1" hangingPunct="1"/>
            <a:r>
              <a:rPr lang="it-IT" b="1" u="sng" dirty="0">
                <a:solidFill>
                  <a:schemeClr val="bg2"/>
                </a:solidFill>
                <a:latin typeface="Arial"/>
                <a:cs typeface="Arial"/>
              </a:rPr>
              <a:t>HISTORY</a:t>
            </a:r>
          </a:p>
          <a:p>
            <a:pPr eaLnBrk="1" hangingPunct="1"/>
            <a:r>
              <a:rPr lang="it-IT" dirty="0">
                <a:latin typeface="Arial"/>
                <a:cs typeface="Arial"/>
              </a:rPr>
              <a:t>Social </a:t>
            </a:r>
            <a:r>
              <a:rPr lang="it-IT" dirty="0" err="1">
                <a:latin typeface="Arial"/>
                <a:cs typeface="Arial"/>
              </a:rPr>
              <a:t>Classes</a:t>
            </a:r>
            <a:endParaRPr lang="it-IT" dirty="0">
              <a:latin typeface="Arial"/>
              <a:cs typeface="Arial"/>
            </a:endParaRPr>
          </a:p>
          <a:p>
            <a:pPr eaLnBrk="1" hangingPunct="1"/>
            <a:r>
              <a:rPr lang="it-IT" dirty="0">
                <a:latin typeface="Arial"/>
                <a:cs typeface="Arial"/>
              </a:rPr>
              <a:t>Architecture</a:t>
            </a:r>
          </a:p>
        </p:txBody>
      </p:sp>
      <p:sp>
        <p:nvSpPr>
          <p:cNvPr id="116742" name="CasellaDiTesto 5"/>
          <p:cNvSpPr txBox="1">
            <a:spLocks noChangeArrowheads="1"/>
          </p:cNvSpPr>
          <p:nvPr/>
        </p:nvSpPr>
        <p:spPr bwMode="auto">
          <a:xfrm>
            <a:off x="6591129" y="4443514"/>
            <a:ext cx="2392310" cy="1323439"/>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000">
                <a:solidFill>
                  <a:schemeClr val="tx1"/>
                </a:solidFill>
                <a:latin typeface="Verdana" charset="0"/>
                <a:ea typeface="ＭＳ Ｐゴシック" charset="0"/>
                <a:cs typeface="Arial" charset="0"/>
              </a:defRPr>
            </a:lvl1pPr>
            <a:lvl2pPr marL="742950" indent="-285750">
              <a:defRPr sz="2000">
                <a:solidFill>
                  <a:schemeClr val="tx1"/>
                </a:solidFill>
                <a:latin typeface="Verdana" charset="0"/>
                <a:ea typeface="Arial" charset="0"/>
                <a:cs typeface="Arial" charset="0"/>
              </a:defRPr>
            </a:lvl2pPr>
            <a:lvl3pPr marL="1143000" indent="-228600">
              <a:defRPr sz="2000">
                <a:solidFill>
                  <a:schemeClr val="tx1"/>
                </a:solidFill>
                <a:latin typeface="Verdana" charset="0"/>
                <a:ea typeface="Arial" charset="0"/>
                <a:cs typeface="Arial" charset="0"/>
              </a:defRPr>
            </a:lvl3pPr>
            <a:lvl4pPr marL="1600200" indent="-228600">
              <a:defRPr sz="2000">
                <a:solidFill>
                  <a:schemeClr val="tx1"/>
                </a:solidFill>
                <a:latin typeface="Verdana" charset="0"/>
                <a:ea typeface="Arial" charset="0"/>
                <a:cs typeface="Arial" charset="0"/>
              </a:defRPr>
            </a:lvl4pPr>
            <a:lvl5pPr marL="2057400" indent="-228600">
              <a:defRPr sz="2000">
                <a:solidFill>
                  <a:schemeClr val="tx1"/>
                </a:solidFill>
                <a:latin typeface="Verdana" charset="0"/>
                <a:ea typeface="Arial" charset="0"/>
                <a:cs typeface="Arial" charset="0"/>
              </a:defRPr>
            </a:lvl5pPr>
            <a:lvl6pPr marL="2514600" indent="-228600" eaLnBrk="0" hangingPunct="0">
              <a:defRPr sz="2000">
                <a:solidFill>
                  <a:schemeClr val="tx1"/>
                </a:solidFill>
                <a:latin typeface="Verdana" charset="0"/>
                <a:ea typeface="Arial" charset="0"/>
                <a:cs typeface="Arial" charset="0"/>
              </a:defRPr>
            </a:lvl6pPr>
            <a:lvl7pPr marL="2971800" indent="-228600" eaLnBrk="0" hangingPunct="0">
              <a:defRPr sz="2000">
                <a:solidFill>
                  <a:schemeClr val="tx1"/>
                </a:solidFill>
                <a:latin typeface="Verdana" charset="0"/>
                <a:ea typeface="Arial" charset="0"/>
                <a:cs typeface="Arial" charset="0"/>
              </a:defRPr>
            </a:lvl7pPr>
            <a:lvl8pPr marL="3429000" indent="-228600" eaLnBrk="0" hangingPunct="0">
              <a:defRPr sz="2000">
                <a:solidFill>
                  <a:schemeClr val="tx1"/>
                </a:solidFill>
                <a:latin typeface="Verdana" charset="0"/>
                <a:ea typeface="Arial" charset="0"/>
                <a:cs typeface="Arial" charset="0"/>
              </a:defRPr>
            </a:lvl8pPr>
            <a:lvl9pPr marL="3886200" indent="-228600" eaLnBrk="0" hangingPunct="0">
              <a:defRPr sz="2000">
                <a:solidFill>
                  <a:schemeClr val="tx1"/>
                </a:solidFill>
                <a:latin typeface="Verdana" charset="0"/>
                <a:ea typeface="Arial" charset="0"/>
                <a:cs typeface="Arial" charset="0"/>
              </a:defRPr>
            </a:lvl9pPr>
          </a:lstStyle>
          <a:p>
            <a:pPr eaLnBrk="1" hangingPunct="1"/>
            <a:r>
              <a:rPr lang="it-IT" b="1" u="sng" dirty="0">
                <a:solidFill>
                  <a:srgbClr val="C00000"/>
                </a:solidFill>
                <a:latin typeface="Arial"/>
                <a:cs typeface="Arial"/>
              </a:rPr>
              <a:t>GEOGRAPHY</a:t>
            </a:r>
          </a:p>
          <a:p>
            <a:pPr eaLnBrk="1" hangingPunct="1"/>
            <a:r>
              <a:rPr lang="it-IT" dirty="0" err="1">
                <a:latin typeface="Arial"/>
                <a:cs typeface="Arial"/>
              </a:rPr>
              <a:t>Map</a:t>
            </a:r>
            <a:r>
              <a:rPr lang="it-IT" dirty="0">
                <a:latin typeface="Arial"/>
                <a:cs typeface="Arial"/>
              </a:rPr>
              <a:t> of Empire</a:t>
            </a:r>
          </a:p>
          <a:p>
            <a:pPr eaLnBrk="1" hangingPunct="1"/>
            <a:r>
              <a:rPr lang="it-IT" dirty="0" err="1">
                <a:latin typeface="Arial"/>
                <a:cs typeface="Arial"/>
              </a:rPr>
              <a:t>Map</a:t>
            </a:r>
            <a:r>
              <a:rPr lang="it-IT" dirty="0">
                <a:latin typeface="Arial"/>
                <a:cs typeface="Arial"/>
              </a:rPr>
              <a:t> of trading </a:t>
            </a:r>
            <a:r>
              <a:rPr lang="it-IT" dirty="0" err="1">
                <a:latin typeface="Arial"/>
                <a:cs typeface="Arial"/>
              </a:rPr>
              <a:t>routes</a:t>
            </a:r>
            <a:endParaRPr lang="it-IT" dirty="0">
              <a:latin typeface="Arial"/>
              <a:cs typeface="Arial"/>
            </a:endParaRPr>
          </a:p>
        </p:txBody>
      </p:sp>
      <p:sp>
        <p:nvSpPr>
          <p:cNvPr id="116743" name="Freccia a destra 6"/>
          <p:cNvSpPr>
            <a:spLocks noChangeArrowheads="1"/>
          </p:cNvSpPr>
          <p:nvPr/>
        </p:nvSpPr>
        <p:spPr bwMode="auto">
          <a:xfrm rot="-8749677">
            <a:off x="1509713" y="2590800"/>
            <a:ext cx="1408112" cy="214313"/>
          </a:xfrm>
          <a:prstGeom prst="rightArrow">
            <a:avLst>
              <a:gd name="adj1" fmla="val 62583"/>
              <a:gd name="adj2" fmla="val 75224"/>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pPr eaLnBrk="1" hangingPunct="1">
              <a:spcBef>
                <a:spcPct val="50000"/>
              </a:spcBef>
            </a:pPr>
            <a:endParaRPr lang="it-IT" sz="1000">
              <a:latin typeface="Verdana" charset="0"/>
            </a:endParaRPr>
          </a:p>
        </p:txBody>
      </p:sp>
      <p:sp>
        <p:nvSpPr>
          <p:cNvPr id="116744" name="Freccia a destra 7"/>
          <p:cNvSpPr>
            <a:spLocks noChangeArrowheads="1"/>
          </p:cNvSpPr>
          <p:nvPr/>
        </p:nvSpPr>
        <p:spPr bwMode="auto">
          <a:xfrm rot="-1994868">
            <a:off x="5872163" y="2725738"/>
            <a:ext cx="1408112" cy="214312"/>
          </a:xfrm>
          <a:prstGeom prst="rightArrow">
            <a:avLst>
              <a:gd name="adj1" fmla="val 62583"/>
              <a:gd name="adj2" fmla="val 75225"/>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pPr eaLnBrk="1" hangingPunct="1">
              <a:spcBef>
                <a:spcPct val="50000"/>
              </a:spcBef>
            </a:pPr>
            <a:endParaRPr lang="it-IT" sz="1000">
              <a:latin typeface="Verdana" charset="0"/>
            </a:endParaRPr>
          </a:p>
        </p:txBody>
      </p:sp>
      <p:sp>
        <p:nvSpPr>
          <p:cNvPr id="116745" name="Freccia a destra 8"/>
          <p:cNvSpPr>
            <a:spLocks noChangeArrowheads="1"/>
          </p:cNvSpPr>
          <p:nvPr/>
        </p:nvSpPr>
        <p:spPr bwMode="auto">
          <a:xfrm rot="9180478">
            <a:off x="1471613" y="3951288"/>
            <a:ext cx="1408112" cy="214312"/>
          </a:xfrm>
          <a:prstGeom prst="rightArrow">
            <a:avLst>
              <a:gd name="adj1" fmla="val 62583"/>
              <a:gd name="adj2" fmla="val 75225"/>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pPr eaLnBrk="1" hangingPunct="1">
              <a:spcBef>
                <a:spcPct val="50000"/>
              </a:spcBef>
            </a:pPr>
            <a:endParaRPr lang="it-IT" sz="1000">
              <a:latin typeface="Verdana" charset="0"/>
            </a:endParaRPr>
          </a:p>
        </p:txBody>
      </p:sp>
      <p:sp>
        <p:nvSpPr>
          <p:cNvPr id="116746" name="Freccia a destra 9"/>
          <p:cNvSpPr>
            <a:spLocks noChangeArrowheads="1"/>
          </p:cNvSpPr>
          <p:nvPr/>
        </p:nvSpPr>
        <p:spPr bwMode="auto">
          <a:xfrm rot="1757754">
            <a:off x="5586750" y="4235144"/>
            <a:ext cx="1168400" cy="260350"/>
          </a:xfrm>
          <a:prstGeom prst="rightArrow">
            <a:avLst>
              <a:gd name="adj1" fmla="val 62583"/>
              <a:gd name="adj2" fmla="val 75503"/>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pPr eaLnBrk="1" hangingPunct="1">
              <a:spcBef>
                <a:spcPct val="50000"/>
              </a:spcBef>
            </a:pPr>
            <a:endParaRPr lang="it-IT" sz="1000">
              <a:latin typeface="Verdana" charset="0"/>
            </a:endParaRPr>
          </a:p>
        </p:txBody>
      </p:sp>
      <p:sp>
        <p:nvSpPr>
          <p:cNvPr id="116747" name="CasellaDiTesto 11"/>
          <p:cNvSpPr txBox="1">
            <a:spLocks noChangeArrowheads="1"/>
          </p:cNvSpPr>
          <p:nvPr/>
        </p:nvSpPr>
        <p:spPr bwMode="auto">
          <a:xfrm>
            <a:off x="3357563" y="5000625"/>
            <a:ext cx="2286000" cy="1016000"/>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000">
                <a:solidFill>
                  <a:schemeClr val="tx1"/>
                </a:solidFill>
                <a:latin typeface="Verdana" charset="0"/>
                <a:ea typeface="ＭＳ Ｐゴシック" charset="0"/>
                <a:cs typeface="Arial" charset="0"/>
              </a:defRPr>
            </a:lvl1pPr>
            <a:lvl2pPr marL="742950" indent="-285750">
              <a:defRPr sz="2000">
                <a:solidFill>
                  <a:schemeClr val="tx1"/>
                </a:solidFill>
                <a:latin typeface="Verdana" charset="0"/>
                <a:ea typeface="Arial" charset="0"/>
                <a:cs typeface="Arial" charset="0"/>
              </a:defRPr>
            </a:lvl2pPr>
            <a:lvl3pPr marL="1143000" indent="-228600">
              <a:defRPr sz="2000">
                <a:solidFill>
                  <a:schemeClr val="tx1"/>
                </a:solidFill>
                <a:latin typeface="Verdana" charset="0"/>
                <a:ea typeface="Arial" charset="0"/>
                <a:cs typeface="Arial" charset="0"/>
              </a:defRPr>
            </a:lvl3pPr>
            <a:lvl4pPr marL="1600200" indent="-228600">
              <a:defRPr sz="2000">
                <a:solidFill>
                  <a:schemeClr val="tx1"/>
                </a:solidFill>
                <a:latin typeface="Verdana" charset="0"/>
                <a:ea typeface="Arial" charset="0"/>
                <a:cs typeface="Arial" charset="0"/>
              </a:defRPr>
            </a:lvl4pPr>
            <a:lvl5pPr marL="2057400" indent="-228600">
              <a:defRPr sz="2000">
                <a:solidFill>
                  <a:schemeClr val="tx1"/>
                </a:solidFill>
                <a:latin typeface="Verdana" charset="0"/>
                <a:ea typeface="Arial" charset="0"/>
                <a:cs typeface="Arial" charset="0"/>
              </a:defRPr>
            </a:lvl5pPr>
            <a:lvl6pPr marL="2514600" indent="-228600" eaLnBrk="0" hangingPunct="0">
              <a:defRPr sz="2000">
                <a:solidFill>
                  <a:schemeClr val="tx1"/>
                </a:solidFill>
                <a:latin typeface="Verdana" charset="0"/>
                <a:ea typeface="Arial" charset="0"/>
                <a:cs typeface="Arial" charset="0"/>
              </a:defRPr>
            </a:lvl6pPr>
            <a:lvl7pPr marL="2971800" indent="-228600" eaLnBrk="0" hangingPunct="0">
              <a:defRPr sz="2000">
                <a:solidFill>
                  <a:schemeClr val="tx1"/>
                </a:solidFill>
                <a:latin typeface="Verdana" charset="0"/>
                <a:ea typeface="Arial" charset="0"/>
                <a:cs typeface="Arial" charset="0"/>
              </a:defRPr>
            </a:lvl7pPr>
            <a:lvl8pPr marL="3429000" indent="-228600" eaLnBrk="0" hangingPunct="0">
              <a:defRPr sz="2000">
                <a:solidFill>
                  <a:schemeClr val="tx1"/>
                </a:solidFill>
                <a:latin typeface="Verdana" charset="0"/>
                <a:ea typeface="Arial" charset="0"/>
                <a:cs typeface="Arial" charset="0"/>
              </a:defRPr>
            </a:lvl8pPr>
            <a:lvl9pPr marL="3886200" indent="-228600" eaLnBrk="0" hangingPunct="0">
              <a:defRPr sz="2000">
                <a:solidFill>
                  <a:schemeClr val="tx1"/>
                </a:solidFill>
                <a:latin typeface="Verdana" charset="0"/>
                <a:ea typeface="Arial" charset="0"/>
                <a:cs typeface="Arial" charset="0"/>
              </a:defRPr>
            </a:lvl9pPr>
          </a:lstStyle>
          <a:p>
            <a:pPr eaLnBrk="1" hangingPunct="1"/>
            <a:r>
              <a:rPr lang="it-IT" b="1" u="sng" dirty="0">
                <a:solidFill>
                  <a:schemeClr val="bg2"/>
                </a:solidFill>
                <a:latin typeface="Arial"/>
                <a:cs typeface="Arial"/>
              </a:rPr>
              <a:t>RELIGION</a:t>
            </a:r>
          </a:p>
          <a:p>
            <a:pPr eaLnBrk="1" hangingPunct="1"/>
            <a:r>
              <a:rPr lang="it-IT" dirty="0">
                <a:latin typeface="Arial"/>
                <a:cs typeface="Arial"/>
              </a:rPr>
              <a:t>Roman </a:t>
            </a:r>
            <a:r>
              <a:rPr lang="it-IT" dirty="0" err="1">
                <a:latin typeface="Arial"/>
                <a:cs typeface="Arial"/>
              </a:rPr>
              <a:t>gods</a:t>
            </a:r>
            <a:r>
              <a:rPr lang="it-IT" dirty="0">
                <a:latin typeface="Arial"/>
                <a:cs typeface="Arial"/>
              </a:rPr>
              <a:t> and </a:t>
            </a:r>
            <a:r>
              <a:rPr lang="it-IT" dirty="0" err="1">
                <a:latin typeface="Arial"/>
                <a:cs typeface="Arial"/>
              </a:rPr>
              <a:t>godesses</a:t>
            </a:r>
            <a:endParaRPr lang="it-IT" dirty="0">
              <a:latin typeface="Arial"/>
              <a:cs typeface="Arial"/>
            </a:endParaRPr>
          </a:p>
        </p:txBody>
      </p:sp>
      <p:sp>
        <p:nvSpPr>
          <p:cNvPr id="116748" name="CasellaDiTesto 12"/>
          <p:cNvSpPr txBox="1">
            <a:spLocks noChangeArrowheads="1"/>
          </p:cNvSpPr>
          <p:nvPr/>
        </p:nvSpPr>
        <p:spPr bwMode="auto">
          <a:xfrm>
            <a:off x="3571875" y="500063"/>
            <a:ext cx="2286000" cy="1323439"/>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000">
                <a:solidFill>
                  <a:schemeClr val="tx1"/>
                </a:solidFill>
                <a:latin typeface="Verdana" charset="0"/>
                <a:ea typeface="ＭＳ Ｐゴシック" charset="0"/>
                <a:cs typeface="Arial" charset="0"/>
              </a:defRPr>
            </a:lvl1pPr>
            <a:lvl2pPr marL="742950" indent="-285750">
              <a:defRPr sz="2000">
                <a:solidFill>
                  <a:schemeClr val="tx1"/>
                </a:solidFill>
                <a:latin typeface="Verdana" charset="0"/>
                <a:ea typeface="Arial" charset="0"/>
                <a:cs typeface="Arial" charset="0"/>
              </a:defRPr>
            </a:lvl2pPr>
            <a:lvl3pPr marL="1143000" indent="-228600">
              <a:defRPr sz="2000">
                <a:solidFill>
                  <a:schemeClr val="tx1"/>
                </a:solidFill>
                <a:latin typeface="Verdana" charset="0"/>
                <a:ea typeface="Arial" charset="0"/>
                <a:cs typeface="Arial" charset="0"/>
              </a:defRPr>
            </a:lvl3pPr>
            <a:lvl4pPr marL="1600200" indent="-228600">
              <a:defRPr sz="2000">
                <a:solidFill>
                  <a:schemeClr val="tx1"/>
                </a:solidFill>
                <a:latin typeface="Verdana" charset="0"/>
                <a:ea typeface="Arial" charset="0"/>
                <a:cs typeface="Arial" charset="0"/>
              </a:defRPr>
            </a:lvl4pPr>
            <a:lvl5pPr marL="2057400" indent="-228600">
              <a:defRPr sz="2000">
                <a:solidFill>
                  <a:schemeClr val="tx1"/>
                </a:solidFill>
                <a:latin typeface="Verdana" charset="0"/>
                <a:ea typeface="Arial" charset="0"/>
                <a:cs typeface="Arial" charset="0"/>
              </a:defRPr>
            </a:lvl5pPr>
            <a:lvl6pPr marL="2514600" indent="-228600" eaLnBrk="0" hangingPunct="0">
              <a:defRPr sz="2000">
                <a:solidFill>
                  <a:schemeClr val="tx1"/>
                </a:solidFill>
                <a:latin typeface="Verdana" charset="0"/>
                <a:ea typeface="Arial" charset="0"/>
                <a:cs typeface="Arial" charset="0"/>
              </a:defRPr>
            </a:lvl6pPr>
            <a:lvl7pPr marL="2971800" indent="-228600" eaLnBrk="0" hangingPunct="0">
              <a:defRPr sz="2000">
                <a:solidFill>
                  <a:schemeClr val="tx1"/>
                </a:solidFill>
                <a:latin typeface="Verdana" charset="0"/>
                <a:ea typeface="Arial" charset="0"/>
                <a:cs typeface="Arial" charset="0"/>
              </a:defRPr>
            </a:lvl7pPr>
            <a:lvl8pPr marL="3429000" indent="-228600" eaLnBrk="0" hangingPunct="0">
              <a:defRPr sz="2000">
                <a:solidFill>
                  <a:schemeClr val="tx1"/>
                </a:solidFill>
                <a:latin typeface="Verdana" charset="0"/>
                <a:ea typeface="Arial" charset="0"/>
                <a:cs typeface="Arial" charset="0"/>
              </a:defRPr>
            </a:lvl8pPr>
            <a:lvl9pPr marL="3886200" indent="-228600" eaLnBrk="0" hangingPunct="0">
              <a:defRPr sz="2000">
                <a:solidFill>
                  <a:schemeClr val="tx1"/>
                </a:solidFill>
                <a:latin typeface="Verdana" charset="0"/>
                <a:ea typeface="Arial" charset="0"/>
                <a:cs typeface="Arial" charset="0"/>
              </a:defRPr>
            </a:lvl9pPr>
          </a:lstStyle>
          <a:p>
            <a:pPr eaLnBrk="1" hangingPunct="1"/>
            <a:r>
              <a:rPr lang="it-IT" b="1" u="sng" dirty="0">
                <a:solidFill>
                  <a:srgbClr val="C00000"/>
                </a:solidFill>
                <a:latin typeface="Arial"/>
                <a:cs typeface="Arial"/>
              </a:rPr>
              <a:t>DRAMA</a:t>
            </a:r>
          </a:p>
          <a:p>
            <a:pPr eaLnBrk="1" hangingPunct="1"/>
            <a:r>
              <a:rPr lang="it-IT" dirty="0" err="1">
                <a:latin typeface="Arial"/>
                <a:cs typeface="Arial"/>
              </a:rPr>
              <a:t>Interview</a:t>
            </a:r>
            <a:r>
              <a:rPr lang="it-IT" dirty="0">
                <a:latin typeface="Arial"/>
                <a:cs typeface="Arial"/>
              </a:rPr>
              <a:t> a R</a:t>
            </a:r>
            <a:r>
              <a:rPr lang="it-IT" dirty="0" smtClean="0">
                <a:latin typeface="Arial"/>
                <a:cs typeface="Arial"/>
              </a:rPr>
              <a:t>oman</a:t>
            </a:r>
            <a:endParaRPr lang="it-IT" dirty="0">
              <a:latin typeface="Arial"/>
              <a:cs typeface="Arial"/>
            </a:endParaRPr>
          </a:p>
          <a:p>
            <a:pPr eaLnBrk="1" hangingPunct="1"/>
            <a:r>
              <a:rPr lang="it-IT" dirty="0" err="1">
                <a:latin typeface="Arial"/>
                <a:cs typeface="Arial"/>
              </a:rPr>
              <a:t>Act</a:t>
            </a:r>
            <a:r>
              <a:rPr lang="it-IT" dirty="0">
                <a:latin typeface="Arial"/>
                <a:cs typeface="Arial"/>
              </a:rPr>
              <a:t> out a story</a:t>
            </a:r>
          </a:p>
        </p:txBody>
      </p:sp>
      <p:sp>
        <p:nvSpPr>
          <p:cNvPr id="116749" name="Freccia a destra 9"/>
          <p:cNvSpPr>
            <a:spLocks noChangeArrowheads="1"/>
          </p:cNvSpPr>
          <p:nvPr/>
        </p:nvSpPr>
        <p:spPr bwMode="auto">
          <a:xfrm rot="5400000">
            <a:off x="3916363" y="4472840"/>
            <a:ext cx="1096962" cy="214312"/>
          </a:xfrm>
          <a:prstGeom prst="rightArrow">
            <a:avLst>
              <a:gd name="adj1" fmla="val 62583"/>
              <a:gd name="adj2" fmla="val 75214"/>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pPr eaLnBrk="1" hangingPunct="1">
              <a:spcBef>
                <a:spcPct val="50000"/>
              </a:spcBef>
            </a:pPr>
            <a:endParaRPr lang="it-IT" sz="1000">
              <a:latin typeface="Verdana" charset="0"/>
            </a:endParaRPr>
          </a:p>
        </p:txBody>
      </p:sp>
      <p:sp>
        <p:nvSpPr>
          <p:cNvPr id="116750" name="Freccia a destra 9"/>
          <p:cNvSpPr>
            <a:spLocks noChangeArrowheads="1"/>
          </p:cNvSpPr>
          <p:nvPr/>
        </p:nvSpPr>
        <p:spPr bwMode="auto">
          <a:xfrm rot="-5400000">
            <a:off x="3910878" y="2063673"/>
            <a:ext cx="1000125" cy="214313"/>
          </a:xfrm>
          <a:prstGeom prst="rightArrow">
            <a:avLst>
              <a:gd name="adj1" fmla="val 62583"/>
              <a:gd name="adj2" fmla="val 75228"/>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pPr eaLnBrk="1" hangingPunct="1">
              <a:spcBef>
                <a:spcPct val="50000"/>
              </a:spcBef>
            </a:pPr>
            <a:endParaRPr lang="it-IT" sz="1000">
              <a:latin typeface="Verdana" charset="0"/>
            </a:endParaRPr>
          </a:p>
        </p:txBody>
      </p:sp>
      <p:pic>
        <p:nvPicPr>
          <p:cNvPr id="19" name="Immagine 6"/>
          <p:cNvPicPr>
            <a:picLocks noChangeAspect="1"/>
          </p:cNvPicPr>
          <p:nvPr/>
        </p:nvPicPr>
        <p:blipFill>
          <a:blip r:embed="rId3"/>
          <a:stretch>
            <a:fillRect/>
          </a:stretch>
        </p:blipFill>
        <p:spPr>
          <a:xfrm>
            <a:off x="306734" y="6265580"/>
            <a:ext cx="1196025" cy="447996"/>
          </a:xfrm>
          <a:prstGeom prst="rect">
            <a:avLst/>
          </a:prstGeom>
        </p:spPr>
      </p:pic>
      <p:pic>
        <p:nvPicPr>
          <p:cNvPr id="20" name="Immagin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5280" y="6237094"/>
            <a:ext cx="504968" cy="504968"/>
          </a:xfrm>
          <a:prstGeom prst="rect">
            <a:avLst/>
          </a:prstGeom>
        </p:spPr>
      </p:pic>
      <p:sp>
        <p:nvSpPr>
          <p:cNvPr id="2" name="Freccia a sinistra 1"/>
          <p:cNvSpPr/>
          <p:nvPr/>
        </p:nvSpPr>
        <p:spPr>
          <a:xfrm>
            <a:off x="5643563" y="569913"/>
            <a:ext cx="2774347" cy="7159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Fumetto 4 2"/>
          <p:cNvSpPr/>
          <p:nvPr/>
        </p:nvSpPr>
        <p:spPr>
          <a:xfrm>
            <a:off x="2213769" y="1295442"/>
            <a:ext cx="7535596" cy="415450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u="sng" dirty="0" smtClean="0">
                <a:ln w="0"/>
                <a:solidFill>
                  <a:schemeClr val="tx1"/>
                </a:solidFill>
                <a:effectLst>
                  <a:outerShdw blurRad="38100" dist="19050" dir="2700000" algn="tl" rotWithShape="0">
                    <a:schemeClr val="dk1">
                      <a:alpha val="40000"/>
                    </a:schemeClr>
                  </a:outerShdw>
                </a:effectLst>
              </a:rPr>
              <a:t>CLIL Project</a:t>
            </a:r>
          </a:p>
          <a:p>
            <a:pPr algn="ctr"/>
            <a:endParaRPr lang="it-IT" sz="2800" b="1" u="sng" dirty="0" smtClean="0">
              <a:ln w="0"/>
              <a:solidFill>
                <a:schemeClr val="tx1"/>
              </a:solidFill>
              <a:effectLst>
                <a:outerShdw blurRad="38100" dist="19050" dir="2700000" algn="tl" rotWithShape="0">
                  <a:schemeClr val="dk1">
                    <a:alpha val="40000"/>
                  </a:schemeClr>
                </a:outerShdw>
              </a:effectLst>
            </a:endParaRPr>
          </a:p>
          <a:p>
            <a:pPr marL="457200" indent="-457200" algn="ctr">
              <a:buAutoNum type="arabicPeriod"/>
            </a:pPr>
            <a:r>
              <a:rPr lang="it-IT" sz="2800" b="1" dirty="0" smtClean="0">
                <a:ln w="0"/>
                <a:solidFill>
                  <a:schemeClr val="tx1"/>
                </a:solidFill>
                <a:effectLst>
                  <a:outerShdw blurRad="38100" dist="19050" dir="2700000" algn="tl" rotWithShape="0">
                    <a:schemeClr val="dk1">
                      <a:alpha val="40000"/>
                    </a:schemeClr>
                  </a:outerShdw>
                </a:effectLst>
              </a:rPr>
              <a:t>Central </a:t>
            </a:r>
            <a:r>
              <a:rPr lang="it-IT" sz="2800" b="1" dirty="0" err="1" smtClean="0">
                <a:ln w="0"/>
                <a:solidFill>
                  <a:schemeClr val="tx1"/>
                </a:solidFill>
                <a:effectLst>
                  <a:outerShdw blurRad="38100" dist="19050" dir="2700000" algn="tl" rotWithShape="0">
                    <a:schemeClr val="dk1">
                      <a:alpha val="40000"/>
                    </a:schemeClr>
                  </a:outerShdw>
                </a:effectLst>
              </a:rPr>
              <a:t>theme</a:t>
            </a:r>
            <a:endParaRPr lang="it-IT" sz="2800" b="1" dirty="0" smtClean="0">
              <a:ln w="0"/>
              <a:solidFill>
                <a:schemeClr val="tx1"/>
              </a:solidFill>
              <a:effectLst>
                <a:outerShdw blurRad="38100" dist="19050" dir="2700000" algn="tl" rotWithShape="0">
                  <a:schemeClr val="dk1">
                    <a:alpha val="40000"/>
                  </a:schemeClr>
                </a:outerShdw>
              </a:effectLst>
            </a:endParaRPr>
          </a:p>
          <a:p>
            <a:pPr algn="ctr"/>
            <a:endParaRPr lang="it-IT" sz="2800" b="1" dirty="0" smtClean="0">
              <a:ln w="0"/>
              <a:solidFill>
                <a:schemeClr val="tx1"/>
              </a:solidFill>
              <a:effectLst>
                <a:outerShdw blurRad="38100" dist="19050" dir="2700000" algn="tl" rotWithShape="0">
                  <a:schemeClr val="dk1">
                    <a:alpha val="40000"/>
                  </a:schemeClr>
                </a:outerShdw>
              </a:effectLst>
            </a:endParaRPr>
          </a:p>
          <a:p>
            <a:pPr marL="457200" indent="-457200" algn="ctr">
              <a:buAutoNum type="arabicPeriod"/>
            </a:pPr>
            <a:r>
              <a:rPr lang="it-IT" sz="2800" b="1" dirty="0" err="1" smtClean="0">
                <a:ln w="0"/>
                <a:solidFill>
                  <a:schemeClr val="tx1"/>
                </a:solidFill>
                <a:effectLst>
                  <a:outerShdw blurRad="38100" dist="19050" dir="2700000" algn="tl" rotWithShape="0">
                    <a:schemeClr val="dk1">
                      <a:alpha val="40000"/>
                    </a:schemeClr>
                  </a:outerShdw>
                </a:effectLst>
              </a:rPr>
              <a:t>Explore</a:t>
            </a:r>
            <a:r>
              <a:rPr lang="it-IT" sz="2800" b="1" dirty="0" smtClean="0">
                <a:ln w="0"/>
                <a:solidFill>
                  <a:schemeClr val="tx1"/>
                </a:solidFill>
                <a:effectLst>
                  <a:outerShdw blurRad="38100" dist="19050" dir="2700000" algn="tl" rotWithShape="0">
                    <a:schemeClr val="dk1">
                      <a:alpha val="40000"/>
                    </a:schemeClr>
                  </a:outerShdw>
                </a:effectLst>
              </a:rPr>
              <a:t> and relate </a:t>
            </a:r>
            <a:r>
              <a:rPr lang="it-IT" sz="2800" b="1" dirty="0" err="1" smtClean="0">
                <a:ln w="0"/>
                <a:solidFill>
                  <a:schemeClr val="tx1"/>
                </a:solidFill>
                <a:effectLst>
                  <a:outerShdw blurRad="38100" dist="19050" dir="2700000" algn="tl" rotWithShape="0">
                    <a:schemeClr val="dk1">
                      <a:alpha val="40000"/>
                    </a:schemeClr>
                  </a:outerShdw>
                </a:effectLst>
              </a:rPr>
              <a:t>other</a:t>
            </a:r>
            <a:r>
              <a:rPr lang="it-IT" sz="2800" b="1" dirty="0" smtClean="0">
                <a:ln w="0"/>
                <a:solidFill>
                  <a:schemeClr val="tx1"/>
                </a:solidFill>
                <a:effectLst>
                  <a:outerShdw blurRad="38100" dist="19050" dir="2700000" algn="tl" rotWithShape="0">
                    <a:schemeClr val="dk1">
                      <a:alpha val="40000"/>
                    </a:schemeClr>
                  </a:outerShdw>
                </a:effectLst>
              </a:rPr>
              <a:t> </a:t>
            </a:r>
            <a:r>
              <a:rPr lang="it-IT" sz="2800" b="1" dirty="0" err="1" smtClean="0">
                <a:ln w="0"/>
                <a:solidFill>
                  <a:schemeClr val="tx1"/>
                </a:solidFill>
                <a:effectLst>
                  <a:outerShdw blurRad="38100" dist="19050" dir="2700000" algn="tl" rotWithShape="0">
                    <a:schemeClr val="dk1">
                      <a:alpha val="40000"/>
                    </a:schemeClr>
                  </a:outerShdw>
                </a:effectLst>
              </a:rPr>
              <a:t>curricular</a:t>
            </a:r>
            <a:r>
              <a:rPr lang="it-IT" sz="2800" b="1" dirty="0" smtClean="0">
                <a:ln w="0"/>
                <a:solidFill>
                  <a:schemeClr val="tx1"/>
                </a:solidFill>
                <a:effectLst>
                  <a:outerShdw blurRad="38100" dist="19050" dir="2700000" algn="tl" rotWithShape="0">
                    <a:schemeClr val="dk1">
                      <a:alpha val="40000"/>
                    </a:schemeClr>
                  </a:outerShdw>
                </a:effectLst>
              </a:rPr>
              <a:t> </a:t>
            </a:r>
            <a:r>
              <a:rPr lang="it-IT" sz="2800" b="1" dirty="0" err="1" smtClean="0">
                <a:ln w="0"/>
                <a:solidFill>
                  <a:schemeClr val="tx1"/>
                </a:solidFill>
                <a:effectLst>
                  <a:outerShdw blurRad="38100" dist="19050" dir="2700000" algn="tl" rotWithShape="0">
                    <a:schemeClr val="dk1">
                      <a:alpha val="40000"/>
                    </a:schemeClr>
                  </a:outerShdw>
                </a:effectLst>
              </a:rPr>
              <a:t>subjects</a:t>
            </a:r>
            <a:r>
              <a:rPr lang="it-IT" sz="2800" b="1" dirty="0" smtClean="0">
                <a:ln w="0"/>
                <a:solidFill>
                  <a:schemeClr val="tx1"/>
                </a:solidFill>
                <a:effectLst>
                  <a:outerShdw blurRad="38100" dist="19050" dir="2700000" algn="tl" rotWithShape="0">
                    <a:schemeClr val="dk1">
                      <a:alpha val="40000"/>
                    </a:schemeClr>
                  </a:outerShdw>
                </a:effectLst>
              </a:rPr>
              <a:t>/</a:t>
            </a:r>
            <a:r>
              <a:rPr lang="it-IT" sz="2800" b="1" dirty="0" err="1" smtClean="0">
                <a:ln w="0"/>
                <a:solidFill>
                  <a:schemeClr val="tx1"/>
                </a:solidFill>
                <a:effectLst>
                  <a:outerShdw blurRad="38100" dist="19050" dir="2700000" algn="tl" rotWithShape="0">
                    <a:schemeClr val="dk1">
                      <a:alpha val="40000"/>
                    </a:schemeClr>
                  </a:outerShdw>
                </a:effectLst>
              </a:rPr>
              <a:t>ideas</a:t>
            </a:r>
            <a:endParaRPr lang="it-IT" sz="2800" b="1" dirty="0" smtClean="0">
              <a:ln w="0"/>
              <a:solidFill>
                <a:schemeClr val="tx1"/>
              </a:solidFill>
              <a:effectLst>
                <a:outerShdw blurRad="38100" dist="19050" dir="2700000" algn="tl" rotWithShape="0">
                  <a:schemeClr val="dk1">
                    <a:alpha val="40000"/>
                  </a:schemeClr>
                </a:outerShdw>
              </a:effectLst>
            </a:endParaRPr>
          </a:p>
          <a:p>
            <a:pPr algn="ctr"/>
            <a:r>
              <a:rPr lang="it-IT" sz="2400" dirty="0" smtClean="0">
                <a:ln w="0"/>
                <a:solidFill>
                  <a:schemeClr val="tx1"/>
                </a:solidFill>
                <a:effectLst>
                  <a:outerShdw blurRad="38100" dist="19050" dir="2700000" algn="tl" rotWithShape="0">
                    <a:schemeClr val="dk1">
                      <a:alpha val="40000"/>
                    </a:schemeClr>
                  </a:outerShdw>
                </a:effectLst>
              </a:rPr>
              <a:t> </a:t>
            </a:r>
            <a:endParaRPr lang="it-IT" sz="24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81536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6738"/>
                                        </p:tgtEl>
                                        <p:attrNameLst>
                                          <p:attrName>style.visibility</p:attrName>
                                        </p:attrNameLst>
                                      </p:cBhvr>
                                      <p:to>
                                        <p:strVal val="visible"/>
                                      </p:to>
                                    </p:set>
                                    <p:animEffect transition="in" filter="fade">
                                      <p:cBhvr>
                                        <p:cTn id="7" dur="1000"/>
                                        <p:tgtEl>
                                          <p:spTgt spid="116738"/>
                                        </p:tgtEl>
                                      </p:cBhvr>
                                    </p:animEffect>
                                    <p:anim calcmode="lin" valueType="num">
                                      <p:cBhvr>
                                        <p:cTn id="8" dur="1000" fill="hold"/>
                                        <p:tgtEl>
                                          <p:spTgt spid="116738"/>
                                        </p:tgtEl>
                                        <p:attrNameLst>
                                          <p:attrName>ppt_x</p:attrName>
                                        </p:attrNameLst>
                                      </p:cBhvr>
                                      <p:tavLst>
                                        <p:tav tm="0">
                                          <p:val>
                                            <p:strVal val="#ppt_x"/>
                                          </p:val>
                                        </p:tav>
                                        <p:tav tm="100000">
                                          <p:val>
                                            <p:strVal val="#ppt_x"/>
                                          </p:val>
                                        </p:tav>
                                      </p:tavLst>
                                    </p:anim>
                                    <p:anim calcmode="lin" valueType="num">
                                      <p:cBhvr>
                                        <p:cTn id="9" dur="1000" fill="hold"/>
                                        <p:tgtEl>
                                          <p:spTgt spid="1167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6741"/>
                                        </p:tgtEl>
                                        <p:attrNameLst>
                                          <p:attrName>style.visibility</p:attrName>
                                        </p:attrNameLst>
                                      </p:cBhvr>
                                      <p:to>
                                        <p:strVal val="visible"/>
                                      </p:to>
                                    </p:set>
                                    <p:animEffect transition="in" filter="fade">
                                      <p:cBhvr>
                                        <p:cTn id="14" dur="1000"/>
                                        <p:tgtEl>
                                          <p:spTgt spid="116741"/>
                                        </p:tgtEl>
                                      </p:cBhvr>
                                    </p:animEffect>
                                    <p:anim calcmode="lin" valueType="num">
                                      <p:cBhvr>
                                        <p:cTn id="15" dur="1000" fill="hold"/>
                                        <p:tgtEl>
                                          <p:spTgt spid="116741"/>
                                        </p:tgtEl>
                                        <p:attrNameLst>
                                          <p:attrName>ppt_x</p:attrName>
                                        </p:attrNameLst>
                                      </p:cBhvr>
                                      <p:tavLst>
                                        <p:tav tm="0">
                                          <p:val>
                                            <p:strVal val="#ppt_x"/>
                                          </p:val>
                                        </p:tav>
                                        <p:tav tm="100000">
                                          <p:val>
                                            <p:strVal val="#ppt_x"/>
                                          </p:val>
                                        </p:tav>
                                      </p:tavLst>
                                    </p:anim>
                                    <p:anim calcmode="lin" valueType="num">
                                      <p:cBhvr>
                                        <p:cTn id="16" dur="1000" fill="hold"/>
                                        <p:tgtEl>
                                          <p:spTgt spid="11674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6748"/>
                                        </p:tgtEl>
                                        <p:attrNameLst>
                                          <p:attrName>style.visibility</p:attrName>
                                        </p:attrNameLst>
                                      </p:cBhvr>
                                      <p:to>
                                        <p:strVal val="visible"/>
                                      </p:to>
                                    </p:set>
                                    <p:animEffect transition="in" filter="fade">
                                      <p:cBhvr>
                                        <p:cTn id="21" dur="1000"/>
                                        <p:tgtEl>
                                          <p:spTgt spid="116748"/>
                                        </p:tgtEl>
                                      </p:cBhvr>
                                    </p:animEffect>
                                    <p:anim calcmode="lin" valueType="num">
                                      <p:cBhvr>
                                        <p:cTn id="22" dur="1000" fill="hold"/>
                                        <p:tgtEl>
                                          <p:spTgt spid="116748"/>
                                        </p:tgtEl>
                                        <p:attrNameLst>
                                          <p:attrName>ppt_x</p:attrName>
                                        </p:attrNameLst>
                                      </p:cBhvr>
                                      <p:tavLst>
                                        <p:tav tm="0">
                                          <p:val>
                                            <p:strVal val="#ppt_x"/>
                                          </p:val>
                                        </p:tav>
                                        <p:tav tm="100000">
                                          <p:val>
                                            <p:strVal val="#ppt_x"/>
                                          </p:val>
                                        </p:tav>
                                      </p:tavLst>
                                    </p:anim>
                                    <p:anim calcmode="lin" valueType="num">
                                      <p:cBhvr>
                                        <p:cTn id="23" dur="1000" fill="hold"/>
                                        <p:tgtEl>
                                          <p:spTgt spid="11674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6739"/>
                                        </p:tgtEl>
                                        <p:attrNameLst>
                                          <p:attrName>style.visibility</p:attrName>
                                        </p:attrNameLst>
                                      </p:cBhvr>
                                      <p:to>
                                        <p:strVal val="visible"/>
                                      </p:to>
                                    </p:set>
                                    <p:animEffect transition="in" filter="fade">
                                      <p:cBhvr>
                                        <p:cTn id="28" dur="1000"/>
                                        <p:tgtEl>
                                          <p:spTgt spid="116739"/>
                                        </p:tgtEl>
                                      </p:cBhvr>
                                    </p:animEffect>
                                    <p:anim calcmode="lin" valueType="num">
                                      <p:cBhvr>
                                        <p:cTn id="29" dur="1000" fill="hold"/>
                                        <p:tgtEl>
                                          <p:spTgt spid="116739"/>
                                        </p:tgtEl>
                                        <p:attrNameLst>
                                          <p:attrName>ppt_x</p:attrName>
                                        </p:attrNameLst>
                                      </p:cBhvr>
                                      <p:tavLst>
                                        <p:tav tm="0">
                                          <p:val>
                                            <p:strVal val="#ppt_x"/>
                                          </p:val>
                                        </p:tav>
                                        <p:tav tm="100000">
                                          <p:val>
                                            <p:strVal val="#ppt_x"/>
                                          </p:val>
                                        </p:tav>
                                      </p:tavLst>
                                    </p:anim>
                                    <p:anim calcmode="lin" valueType="num">
                                      <p:cBhvr>
                                        <p:cTn id="30" dur="1000" fill="hold"/>
                                        <p:tgtEl>
                                          <p:spTgt spid="11673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6740"/>
                                        </p:tgtEl>
                                        <p:attrNameLst>
                                          <p:attrName>style.visibility</p:attrName>
                                        </p:attrNameLst>
                                      </p:cBhvr>
                                      <p:to>
                                        <p:strVal val="visible"/>
                                      </p:to>
                                    </p:set>
                                    <p:animEffect transition="in" filter="fade">
                                      <p:cBhvr>
                                        <p:cTn id="35" dur="1000"/>
                                        <p:tgtEl>
                                          <p:spTgt spid="116740"/>
                                        </p:tgtEl>
                                      </p:cBhvr>
                                    </p:animEffect>
                                    <p:anim calcmode="lin" valueType="num">
                                      <p:cBhvr>
                                        <p:cTn id="36" dur="1000" fill="hold"/>
                                        <p:tgtEl>
                                          <p:spTgt spid="116740"/>
                                        </p:tgtEl>
                                        <p:attrNameLst>
                                          <p:attrName>ppt_x</p:attrName>
                                        </p:attrNameLst>
                                      </p:cBhvr>
                                      <p:tavLst>
                                        <p:tav tm="0">
                                          <p:val>
                                            <p:strVal val="#ppt_x"/>
                                          </p:val>
                                        </p:tav>
                                        <p:tav tm="100000">
                                          <p:val>
                                            <p:strVal val="#ppt_x"/>
                                          </p:val>
                                        </p:tav>
                                      </p:tavLst>
                                    </p:anim>
                                    <p:anim calcmode="lin" valueType="num">
                                      <p:cBhvr>
                                        <p:cTn id="37" dur="1000" fill="hold"/>
                                        <p:tgtEl>
                                          <p:spTgt spid="11674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6747"/>
                                        </p:tgtEl>
                                        <p:attrNameLst>
                                          <p:attrName>style.visibility</p:attrName>
                                        </p:attrNameLst>
                                      </p:cBhvr>
                                      <p:to>
                                        <p:strVal val="visible"/>
                                      </p:to>
                                    </p:set>
                                    <p:animEffect transition="in" filter="fade">
                                      <p:cBhvr>
                                        <p:cTn id="42" dur="1000"/>
                                        <p:tgtEl>
                                          <p:spTgt spid="116747"/>
                                        </p:tgtEl>
                                      </p:cBhvr>
                                    </p:animEffect>
                                    <p:anim calcmode="lin" valueType="num">
                                      <p:cBhvr>
                                        <p:cTn id="43" dur="1000" fill="hold"/>
                                        <p:tgtEl>
                                          <p:spTgt spid="116747"/>
                                        </p:tgtEl>
                                        <p:attrNameLst>
                                          <p:attrName>ppt_x</p:attrName>
                                        </p:attrNameLst>
                                      </p:cBhvr>
                                      <p:tavLst>
                                        <p:tav tm="0">
                                          <p:val>
                                            <p:strVal val="#ppt_x"/>
                                          </p:val>
                                        </p:tav>
                                        <p:tav tm="100000">
                                          <p:val>
                                            <p:strVal val="#ppt_x"/>
                                          </p:val>
                                        </p:tav>
                                      </p:tavLst>
                                    </p:anim>
                                    <p:anim calcmode="lin" valueType="num">
                                      <p:cBhvr>
                                        <p:cTn id="44" dur="1000" fill="hold"/>
                                        <p:tgtEl>
                                          <p:spTgt spid="11674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6742"/>
                                        </p:tgtEl>
                                        <p:attrNameLst>
                                          <p:attrName>style.visibility</p:attrName>
                                        </p:attrNameLst>
                                      </p:cBhvr>
                                      <p:to>
                                        <p:strVal val="visible"/>
                                      </p:to>
                                    </p:set>
                                    <p:animEffect transition="in" filter="fade">
                                      <p:cBhvr>
                                        <p:cTn id="49" dur="1000"/>
                                        <p:tgtEl>
                                          <p:spTgt spid="116742"/>
                                        </p:tgtEl>
                                      </p:cBhvr>
                                    </p:animEffect>
                                    <p:anim calcmode="lin" valueType="num">
                                      <p:cBhvr>
                                        <p:cTn id="50" dur="1000" fill="hold"/>
                                        <p:tgtEl>
                                          <p:spTgt spid="116742"/>
                                        </p:tgtEl>
                                        <p:attrNameLst>
                                          <p:attrName>ppt_x</p:attrName>
                                        </p:attrNameLst>
                                      </p:cBhvr>
                                      <p:tavLst>
                                        <p:tav tm="0">
                                          <p:val>
                                            <p:strVal val="#ppt_x"/>
                                          </p:val>
                                        </p:tav>
                                        <p:tav tm="100000">
                                          <p:val>
                                            <p:strVal val="#ppt_x"/>
                                          </p:val>
                                        </p:tav>
                                      </p:tavLst>
                                    </p:anim>
                                    <p:anim calcmode="lin" valueType="num">
                                      <p:cBhvr>
                                        <p:cTn id="51" dur="1000" fill="hold"/>
                                        <p:tgtEl>
                                          <p:spTgt spid="11674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16741">
                                            <p:txEl>
                                              <p:pRg st="1" end="1"/>
                                            </p:txEl>
                                          </p:spTgt>
                                        </p:tgtEl>
                                        <p:attrNameLst>
                                          <p:attrName>style.visibility</p:attrName>
                                        </p:attrNameLst>
                                      </p:cBhvr>
                                      <p:to>
                                        <p:strVal val="visible"/>
                                      </p:to>
                                    </p:set>
                                    <p:animEffect transition="in" filter="fade">
                                      <p:cBhvr>
                                        <p:cTn id="56" dur="1000"/>
                                        <p:tgtEl>
                                          <p:spTgt spid="116741">
                                            <p:txEl>
                                              <p:pRg st="1" end="1"/>
                                            </p:txEl>
                                          </p:spTgt>
                                        </p:tgtEl>
                                      </p:cBhvr>
                                    </p:animEffect>
                                    <p:anim calcmode="lin" valueType="num">
                                      <p:cBhvr>
                                        <p:cTn id="57" dur="1000" fill="hold"/>
                                        <p:tgtEl>
                                          <p:spTgt spid="116741">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11674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1000"/>
                                        <p:tgtEl>
                                          <p:spTgt spid="2"/>
                                        </p:tgtEl>
                                      </p:cBhvr>
                                    </p:animEffect>
                                    <p:anim calcmode="lin" valueType="num">
                                      <p:cBhvr>
                                        <p:cTn id="64" dur="1000" fill="hold"/>
                                        <p:tgtEl>
                                          <p:spTgt spid="2"/>
                                        </p:tgtEl>
                                        <p:attrNameLst>
                                          <p:attrName>ppt_x</p:attrName>
                                        </p:attrNameLst>
                                      </p:cBhvr>
                                      <p:tavLst>
                                        <p:tav tm="0">
                                          <p:val>
                                            <p:strVal val="#ppt_x"/>
                                          </p:val>
                                        </p:tav>
                                        <p:tav tm="100000">
                                          <p:val>
                                            <p:strVal val="#ppt_x"/>
                                          </p:val>
                                        </p:tav>
                                      </p:tavLst>
                                    </p:anim>
                                    <p:anim calcmode="lin" valueType="num">
                                      <p:cBhvr>
                                        <p:cTn id="6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fade">
                                      <p:cBhvr>
                                        <p:cTn id="70" dur="1000"/>
                                        <p:tgtEl>
                                          <p:spTgt spid="3"/>
                                        </p:tgtEl>
                                      </p:cBhvr>
                                    </p:animEffect>
                                    <p:anim calcmode="lin" valueType="num">
                                      <p:cBhvr>
                                        <p:cTn id="71" dur="1000" fill="hold"/>
                                        <p:tgtEl>
                                          <p:spTgt spid="3"/>
                                        </p:tgtEl>
                                        <p:attrNameLst>
                                          <p:attrName>ppt_x</p:attrName>
                                        </p:attrNameLst>
                                      </p:cBhvr>
                                      <p:tavLst>
                                        <p:tav tm="0">
                                          <p:val>
                                            <p:strVal val="#ppt_x"/>
                                          </p:val>
                                        </p:tav>
                                        <p:tav tm="100000">
                                          <p:val>
                                            <p:strVal val="#ppt_x"/>
                                          </p:val>
                                        </p:tav>
                                      </p:tavLst>
                                    </p:anim>
                                    <p:anim calcmode="lin" valueType="num">
                                      <p:cBhvr>
                                        <p:cTn id="7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animBg="1"/>
      <p:bldP spid="116739" grpId="0" animBg="1"/>
      <p:bldP spid="116740" grpId="0" animBg="1"/>
      <p:bldP spid="116741" grpId="0" animBg="1"/>
      <p:bldP spid="116742" grpId="0" animBg="1"/>
      <p:bldP spid="116747" grpId="0" animBg="1"/>
      <p:bldP spid="116748" grpId="0" animBg="1"/>
      <p:bldP spid="2"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olo 1"/>
          <p:cNvSpPr>
            <a:spLocks noGrp="1"/>
          </p:cNvSpPr>
          <p:nvPr>
            <p:ph type="title"/>
          </p:nvPr>
        </p:nvSpPr>
        <p:spPr>
          <a:xfrm>
            <a:off x="541337" y="417598"/>
            <a:ext cx="8211080" cy="1386497"/>
          </a:xfrm>
        </p:spPr>
        <p:txBody>
          <a:bodyPr/>
          <a:lstStyle/>
          <a:p>
            <a:r>
              <a:rPr lang="it-IT" sz="3600" dirty="0">
                <a:solidFill>
                  <a:srgbClr val="007FA3"/>
                </a:solidFill>
                <a:latin typeface="Arial"/>
                <a:cs typeface="Arial"/>
              </a:rPr>
              <a:t>Drama</a:t>
            </a:r>
            <a:br>
              <a:rPr lang="it-IT" sz="3600" dirty="0">
                <a:solidFill>
                  <a:srgbClr val="007FA3"/>
                </a:solidFill>
                <a:latin typeface="Arial"/>
                <a:cs typeface="Arial"/>
              </a:rPr>
            </a:br>
            <a:r>
              <a:rPr lang="it-IT" sz="3600" dirty="0">
                <a:solidFill>
                  <a:srgbClr val="007FA3"/>
                </a:solidFill>
                <a:latin typeface="Arial"/>
                <a:cs typeface="Arial"/>
              </a:rPr>
              <a:t>Story </a:t>
            </a:r>
            <a:r>
              <a:rPr lang="it-IT" sz="3600" dirty="0" err="1" smtClean="0">
                <a:solidFill>
                  <a:srgbClr val="007FA3"/>
                </a:solidFill>
                <a:latin typeface="Arial"/>
                <a:cs typeface="Arial"/>
              </a:rPr>
              <a:t>prediction</a:t>
            </a:r>
            <a:r>
              <a:rPr lang="it-IT" sz="3600" dirty="0" smtClean="0">
                <a:solidFill>
                  <a:srgbClr val="007FA3"/>
                </a:solidFill>
                <a:latin typeface="Arial"/>
                <a:cs typeface="Arial"/>
              </a:rPr>
              <a:t> – </a:t>
            </a:r>
            <a:r>
              <a:rPr lang="it-IT" sz="3600" dirty="0" err="1" smtClean="0">
                <a:solidFill>
                  <a:srgbClr val="007FA3"/>
                </a:solidFill>
                <a:latin typeface="Arial"/>
                <a:cs typeface="Arial"/>
              </a:rPr>
              <a:t>What’s</a:t>
            </a:r>
            <a:r>
              <a:rPr lang="it-IT" sz="3600" dirty="0" smtClean="0">
                <a:solidFill>
                  <a:srgbClr val="007FA3"/>
                </a:solidFill>
                <a:latin typeface="Arial"/>
                <a:cs typeface="Arial"/>
              </a:rPr>
              <a:t> </a:t>
            </a:r>
            <a:r>
              <a:rPr lang="it-IT" sz="3600" dirty="0" err="1">
                <a:solidFill>
                  <a:srgbClr val="007FA3"/>
                </a:solidFill>
                <a:latin typeface="Arial"/>
                <a:cs typeface="Arial"/>
              </a:rPr>
              <a:t>it</a:t>
            </a:r>
            <a:r>
              <a:rPr lang="it-IT" sz="3600" dirty="0">
                <a:solidFill>
                  <a:srgbClr val="007FA3"/>
                </a:solidFill>
                <a:latin typeface="Arial"/>
                <a:cs typeface="Arial"/>
              </a:rPr>
              <a:t> </a:t>
            </a:r>
            <a:r>
              <a:rPr lang="it-IT" sz="3600" dirty="0" err="1">
                <a:solidFill>
                  <a:srgbClr val="007FA3"/>
                </a:solidFill>
                <a:latin typeface="Arial"/>
                <a:cs typeface="Arial"/>
              </a:rPr>
              <a:t>about</a:t>
            </a:r>
            <a:r>
              <a:rPr lang="it-IT" sz="3600" dirty="0">
                <a:solidFill>
                  <a:srgbClr val="007FA3"/>
                </a:solidFill>
                <a:latin typeface="Arial"/>
                <a:cs typeface="Arial"/>
              </a:rPr>
              <a:t>?</a:t>
            </a:r>
          </a:p>
        </p:txBody>
      </p:sp>
      <p:pic>
        <p:nvPicPr>
          <p:cNvPr id="131076" name="Immagine 4" descr="senato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071688"/>
            <a:ext cx="1933575"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077" name="Immagine 6" descr="thief.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00750" y="2500313"/>
            <a:ext cx="1571625" cy="1779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078" name="CasellaDiTesto 7"/>
          <p:cNvSpPr txBox="1">
            <a:spLocks noChangeArrowheads="1"/>
          </p:cNvSpPr>
          <p:nvPr/>
        </p:nvSpPr>
        <p:spPr bwMode="auto">
          <a:xfrm>
            <a:off x="1357313" y="4500563"/>
            <a:ext cx="1535112"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Verdana" charset="0"/>
                <a:ea typeface="ＭＳ Ｐゴシック" charset="0"/>
                <a:cs typeface="Arial" charset="0"/>
              </a:defRPr>
            </a:lvl1pPr>
            <a:lvl2pPr marL="742950" indent="-285750">
              <a:defRPr sz="2000">
                <a:solidFill>
                  <a:schemeClr val="tx1"/>
                </a:solidFill>
                <a:latin typeface="Verdana" charset="0"/>
                <a:ea typeface="Arial" charset="0"/>
                <a:cs typeface="Arial" charset="0"/>
              </a:defRPr>
            </a:lvl2pPr>
            <a:lvl3pPr marL="1143000" indent="-228600">
              <a:defRPr sz="2000">
                <a:solidFill>
                  <a:schemeClr val="tx1"/>
                </a:solidFill>
                <a:latin typeface="Verdana" charset="0"/>
                <a:ea typeface="Arial" charset="0"/>
                <a:cs typeface="Arial" charset="0"/>
              </a:defRPr>
            </a:lvl3pPr>
            <a:lvl4pPr marL="1600200" indent="-228600">
              <a:defRPr sz="2000">
                <a:solidFill>
                  <a:schemeClr val="tx1"/>
                </a:solidFill>
                <a:latin typeface="Verdana" charset="0"/>
                <a:ea typeface="Arial" charset="0"/>
                <a:cs typeface="Arial" charset="0"/>
              </a:defRPr>
            </a:lvl4pPr>
            <a:lvl5pPr marL="2057400" indent="-228600">
              <a:defRPr sz="2000">
                <a:solidFill>
                  <a:schemeClr val="tx1"/>
                </a:solidFill>
                <a:latin typeface="Verdana" charset="0"/>
                <a:ea typeface="Arial" charset="0"/>
                <a:cs typeface="Arial" charset="0"/>
              </a:defRPr>
            </a:lvl5pPr>
            <a:lvl6pPr marL="2514600" indent="-228600" eaLnBrk="0" hangingPunct="0">
              <a:defRPr sz="2000">
                <a:solidFill>
                  <a:schemeClr val="tx1"/>
                </a:solidFill>
                <a:latin typeface="Verdana" charset="0"/>
                <a:ea typeface="Arial" charset="0"/>
                <a:cs typeface="Arial" charset="0"/>
              </a:defRPr>
            </a:lvl6pPr>
            <a:lvl7pPr marL="2971800" indent="-228600" eaLnBrk="0" hangingPunct="0">
              <a:defRPr sz="2000">
                <a:solidFill>
                  <a:schemeClr val="tx1"/>
                </a:solidFill>
                <a:latin typeface="Verdana" charset="0"/>
                <a:ea typeface="Arial" charset="0"/>
                <a:cs typeface="Arial" charset="0"/>
              </a:defRPr>
            </a:lvl7pPr>
            <a:lvl8pPr marL="3429000" indent="-228600" eaLnBrk="0" hangingPunct="0">
              <a:defRPr sz="2000">
                <a:solidFill>
                  <a:schemeClr val="tx1"/>
                </a:solidFill>
                <a:latin typeface="Verdana" charset="0"/>
                <a:ea typeface="Arial" charset="0"/>
                <a:cs typeface="Arial" charset="0"/>
              </a:defRPr>
            </a:lvl8pPr>
            <a:lvl9pPr marL="3886200" indent="-228600" eaLnBrk="0" hangingPunct="0">
              <a:defRPr sz="2000">
                <a:solidFill>
                  <a:schemeClr val="tx1"/>
                </a:solidFill>
                <a:latin typeface="Verdana" charset="0"/>
                <a:ea typeface="Arial" charset="0"/>
                <a:cs typeface="Arial" charset="0"/>
              </a:defRPr>
            </a:lvl9pPr>
          </a:lstStyle>
          <a:p>
            <a:pPr eaLnBrk="1" hangingPunct="1"/>
            <a:r>
              <a:rPr lang="it-IT" sz="2800">
                <a:latin typeface="Comic Sans MS" charset="0"/>
              </a:rPr>
              <a:t>Senator</a:t>
            </a:r>
          </a:p>
        </p:txBody>
      </p:sp>
      <p:sp>
        <p:nvSpPr>
          <p:cNvPr id="131079" name="CasellaDiTesto 8"/>
          <p:cNvSpPr txBox="1">
            <a:spLocks noChangeArrowheads="1"/>
          </p:cNvSpPr>
          <p:nvPr/>
        </p:nvSpPr>
        <p:spPr bwMode="auto">
          <a:xfrm>
            <a:off x="3929063" y="4143375"/>
            <a:ext cx="836612"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Verdana" charset="0"/>
                <a:ea typeface="ＭＳ Ｐゴシック" charset="0"/>
                <a:cs typeface="Arial" charset="0"/>
              </a:defRPr>
            </a:lvl1pPr>
            <a:lvl2pPr marL="742950" indent="-285750">
              <a:defRPr sz="2000">
                <a:solidFill>
                  <a:schemeClr val="tx1"/>
                </a:solidFill>
                <a:latin typeface="Verdana" charset="0"/>
                <a:ea typeface="Arial" charset="0"/>
                <a:cs typeface="Arial" charset="0"/>
              </a:defRPr>
            </a:lvl2pPr>
            <a:lvl3pPr marL="1143000" indent="-228600">
              <a:defRPr sz="2000">
                <a:solidFill>
                  <a:schemeClr val="tx1"/>
                </a:solidFill>
                <a:latin typeface="Verdana" charset="0"/>
                <a:ea typeface="Arial" charset="0"/>
                <a:cs typeface="Arial" charset="0"/>
              </a:defRPr>
            </a:lvl3pPr>
            <a:lvl4pPr marL="1600200" indent="-228600">
              <a:defRPr sz="2000">
                <a:solidFill>
                  <a:schemeClr val="tx1"/>
                </a:solidFill>
                <a:latin typeface="Verdana" charset="0"/>
                <a:ea typeface="Arial" charset="0"/>
                <a:cs typeface="Arial" charset="0"/>
              </a:defRPr>
            </a:lvl4pPr>
            <a:lvl5pPr marL="2057400" indent="-228600">
              <a:defRPr sz="2000">
                <a:solidFill>
                  <a:schemeClr val="tx1"/>
                </a:solidFill>
                <a:latin typeface="Verdana" charset="0"/>
                <a:ea typeface="Arial" charset="0"/>
                <a:cs typeface="Arial" charset="0"/>
              </a:defRPr>
            </a:lvl5pPr>
            <a:lvl6pPr marL="2514600" indent="-228600" eaLnBrk="0" hangingPunct="0">
              <a:defRPr sz="2000">
                <a:solidFill>
                  <a:schemeClr val="tx1"/>
                </a:solidFill>
                <a:latin typeface="Verdana" charset="0"/>
                <a:ea typeface="Arial" charset="0"/>
                <a:cs typeface="Arial" charset="0"/>
              </a:defRPr>
            </a:lvl6pPr>
            <a:lvl7pPr marL="2971800" indent="-228600" eaLnBrk="0" hangingPunct="0">
              <a:defRPr sz="2000">
                <a:solidFill>
                  <a:schemeClr val="tx1"/>
                </a:solidFill>
                <a:latin typeface="Verdana" charset="0"/>
                <a:ea typeface="Arial" charset="0"/>
                <a:cs typeface="Arial" charset="0"/>
              </a:defRPr>
            </a:lvl7pPr>
            <a:lvl8pPr marL="3429000" indent="-228600" eaLnBrk="0" hangingPunct="0">
              <a:defRPr sz="2000">
                <a:solidFill>
                  <a:schemeClr val="tx1"/>
                </a:solidFill>
                <a:latin typeface="Verdana" charset="0"/>
                <a:ea typeface="Arial" charset="0"/>
                <a:cs typeface="Arial" charset="0"/>
              </a:defRPr>
            </a:lvl8pPr>
            <a:lvl9pPr marL="3886200" indent="-228600" eaLnBrk="0" hangingPunct="0">
              <a:defRPr sz="2000">
                <a:solidFill>
                  <a:schemeClr val="tx1"/>
                </a:solidFill>
                <a:latin typeface="Verdana" charset="0"/>
                <a:ea typeface="Arial" charset="0"/>
                <a:cs typeface="Arial" charset="0"/>
              </a:defRPr>
            </a:lvl9pPr>
          </a:lstStyle>
          <a:p>
            <a:pPr eaLnBrk="1" hangingPunct="1"/>
            <a:r>
              <a:rPr lang="it-IT" sz="2800">
                <a:latin typeface="Comic Sans MS" charset="0"/>
              </a:rPr>
              <a:t>ring</a:t>
            </a:r>
          </a:p>
        </p:txBody>
      </p:sp>
      <p:sp>
        <p:nvSpPr>
          <p:cNvPr id="131080" name="CasellaDiTesto 9"/>
          <p:cNvSpPr txBox="1">
            <a:spLocks noChangeArrowheads="1"/>
          </p:cNvSpPr>
          <p:nvPr/>
        </p:nvSpPr>
        <p:spPr bwMode="auto">
          <a:xfrm>
            <a:off x="6072188" y="4429125"/>
            <a:ext cx="1042987"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Verdana" charset="0"/>
                <a:ea typeface="ＭＳ Ｐゴシック" charset="0"/>
                <a:cs typeface="Arial" charset="0"/>
              </a:defRPr>
            </a:lvl1pPr>
            <a:lvl2pPr marL="742950" indent="-285750">
              <a:defRPr sz="2000">
                <a:solidFill>
                  <a:schemeClr val="tx1"/>
                </a:solidFill>
                <a:latin typeface="Verdana" charset="0"/>
                <a:ea typeface="Arial" charset="0"/>
                <a:cs typeface="Arial" charset="0"/>
              </a:defRPr>
            </a:lvl2pPr>
            <a:lvl3pPr marL="1143000" indent="-228600">
              <a:defRPr sz="2000">
                <a:solidFill>
                  <a:schemeClr val="tx1"/>
                </a:solidFill>
                <a:latin typeface="Verdana" charset="0"/>
                <a:ea typeface="Arial" charset="0"/>
                <a:cs typeface="Arial" charset="0"/>
              </a:defRPr>
            </a:lvl3pPr>
            <a:lvl4pPr marL="1600200" indent="-228600">
              <a:defRPr sz="2000">
                <a:solidFill>
                  <a:schemeClr val="tx1"/>
                </a:solidFill>
                <a:latin typeface="Verdana" charset="0"/>
                <a:ea typeface="Arial" charset="0"/>
                <a:cs typeface="Arial" charset="0"/>
              </a:defRPr>
            </a:lvl4pPr>
            <a:lvl5pPr marL="2057400" indent="-228600">
              <a:defRPr sz="2000">
                <a:solidFill>
                  <a:schemeClr val="tx1"/>
                </a:solidFill>
                <a:latin typeface="Verdana" charset="0"/>
                <a:ea typeface="Arial" charset="0"/>
                <a:cs typeface="Arial" charset="0"/>
              </a:defRPr>
            </a:lvl5pPr>
            <a:lvl6pPr marL="2514600" indent="-228600" eaLnBrk="0" hangingPunct="0">
              <a:defRPr sz="2000">
                <a:solidFill>
                  <a:schemeClr val="tx1"/>
                </a:solidFill>
                <a:latin typeface="Verdana" charset="0"/>
                <a:ea typeface="Arial" charset="0"/>
                <a:cs typeface="Arial" charset="0"/>
              </a:defRPr>
            </a:lvl6pPr>
            <a:lvl7pPr marL="2971800" indent="-228600" eaLnBrk="0" hangingPunct="0">
              <a:defRPr sz="2000">
                <a:solidFill>
                  <a:schemeClr val="tx1"/>
                </a:solidFill>
                <a:latin typeface="Verdana" charset="0"/>
                <a:ea typeface="Arial" charset="0"/>
                <a:cs typeface="Arial" charset="0"/>
              </a:defRPr>
            </a:lvl7pPr>
            <a:lvl8pPr marL="3429000" indent="-228600" eaLnBrk="0" hangingPunct="0">
              <a:defRPr sz="2000">
                <a:solidFill>
                  <a:schemeClr val="tx1"/>
                </a:solidFill>
                <a:latin typeface="Verdana" charset="0"/>
                <a:ea typeface="Arial" charset="0"/>
                <a:cs typeface="Arial" charset="0"/>
              </a:defRPr>
            </a:lvl8pPr>
            <a:lvl9pPr marL="3886200" indent="-228600" eaLnBrk="0" hangingPunct="0">
              <a:defRPr sz="2000">
                <a:solidFill>
                  <a:schemeClr val="tx1"/>
                </a:solidFill>
                <a:latin typeface="Verdana" charset="0"/>
                <a:ea typeface="Arial" charset="0"/>
                <a:cs typeface="Arial" charset="0"/>
              </a:defRPr>
            </a:lvl9pPr>
          </a:lstStyle>
          <a:p>
            <a:pPr eaLnBrk="1" hangingPunct="1"/>
            <a:r>
              <a:rPr lang="it-IT" sz="2800">
                <a:latin typeface="Comic Sans MS" charset="0"/>
              </a:rPr>
              <a:t>thief</a:t>
            </a:r>
          </a:p>
        </p:txBody>
      </p:sp>
      <p:pic>
        <p:nvPicPr>
          <p:cNvPr id="12" name="Immagine 6"/>
          <p:cNvPicPr>
            <a:picLocks noChangeAspect="1"/>
          </p:cNvPicPr>
          <p:nvPr/>
        </p:nvPicPr>
        <p:blipFill>
          <a:blip r:embed="rId5"/>
          <a:stretch>
            <a:fillRect/>
          </a:stretch>
        </p:blipFill>
        <p:spPr>
          <a:xfrm>
            <a:off x="306734" y="6265580"/>
            <a:ext cx="1196025" cy="447996"/>
          </a:xfrm>
          <a:prstGeom prst="rect">
            <a:avLst/>
          </a:prstGeom>
        </p:spPr>
      </p:pic>
      <p:pic>
        <p:nvPicPr>
          <p:cNvPr id="13" name="Immagin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5280" y="6237094"/>
            <a:ext cx="504968" cy="504968"/>
          </a:xfrm>
          <a:prstGeom prst="rect">
            <a:avLst/>
          </a:prstGeom>
        </p:spPr>
      </p:pic>
      <p:pic>
        <p:nvPicPr>
          <p:cNvPr id="14" name="Segnaposto contenuto 3" descr="ring.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3362325" y="2161283"/>
            <a:ext cx="1714500" cy="1714500"/>
          </a:xfrm>
          <a:prstGeom prst="rect">
            <a:avLst/>
          </a:prstGeom>
          <a:noFill/>
          <a:ln>
            <a:noFill/>
          </a:ln>
        </p:spPr>
      </p:pic>
    </p:spTree>
    <p:extLst>
      <p:ext uri="{BB962C8B-B14F-4D97-AF65-F5344CB8AC3E}">
        <p14:creationId xmlns:p14="http://schemas.microsoft.com/office/powerpoint/2010/main" val="22477637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ctrTitle"/>
          </p:nvPr>
        </p:nvSpPr>
        <p:spPr>
          <a:xfrm>
            <a:off x="2430000" y="2973600"/>
            <a:ext cx="4283999" cy="1043999"/>
          </a:xfrm>
          <a:prstGeom prst="rect">
            <a:avLst/>
          </a:prstGeom>
          <a:noFill/>
          <a:ln>
            <a:noFill/>
          </a:ln>
        </p:spPr>
        <p:txBody>
          <a:bodyPr lIns="0" tIns="0" rIns="0" bIns="0" anchor="ctr" anchorCtr="0">
            <a:noAutofit/>
          </a:bodyPr>
          <a:lstStyle/>
          <a:p>
            <a:pPr>
              <a:buSzPct val="25000"/>
            </a:pPr>
            <a:r>
              <a:rPr lang="it-IT" sz="2800" u="sng" dirty="0" smtClean="0"/>
              <a:t>Session </a:t>
            </a:r>
            <a:r>
              <a:rPr lang="it-IT" sz="2800" u="sng" dirty="0" err="1" smtClean="0"/>
              <a:t>Aims</a:t>
            </a:r>
            <a:r>
              <a:rPr lang="it-IT" sz="2800" u="sng" dirty="0" smtClean="0"/>
              <a:t/>
            </a:r>
            <a:br>
              <a:rPr lang="it-IT" sz="2800" u="sng" dirty="0" smtClean="0"/>
            </a:br>
            <a:r>
              <a:rPr lang="it-IT" sz="2800" dirty="0" smtClean="0"/>
              <a:t/>
            </a:r>
            <a:br>
              <a:rPr lang="it-IT" sz="2800" dirty="0" smtClean="0"/>
            </a:br>
            <a:r>
              <a:rPr lang="it-IT" sz="2800" dirty="0" smtClean="0">
                <a:solidFill>
                  <a:schemeClr val="tx2"/>
                </a:solidFill>
              </a:rPr>
              <a:t>Inclusive </a:t>
            </a:r>
            <a:r>
              <a:rPr lang="it-IT" sz="2800" dirty="0" err="1">
                <a:solidFill>
                  <a:schemeClr val="tx2"/>
                </a:solidFill>
              </a:rPr>
              <a:t>classrooms</a:t>
            </a:r>
            <a:r>
              <a:rPr lang="it-IT" sz="2800" dirty="0">
                <a:solidFill>
                  <a:schemeClr val="tx2"/>
                </a:solidFill>
              </a:rPr>
              <a:t> must incorporate a </a:t>
            </a:r>
            <a:r>
              <a:rPr lang="it-IT" sz="2800" dirty="0" err="1">
                <a:solidFill>
                  <a:schemeClr val="tx2"/>
                </a:solidFill>
              </a:rPr>
              <a:t>variety</a:t>
            </a:r>
            <a:r>
              <a:rPr lang="it-IT" sz="2800" dirty="0">
                <a:solidFill>
                  <a:schemeClr val="tx2"/>
                </a:solidFill>
              </a:rPr>
              <a:t> of </a:t>
            </a:r>
            <a:r>
              <a:rPr lang="it-IT" sz="2800" dirty="0" err="1">
                <a:solidFill>
                  <a:schemeClr val="tx2"/>
                </a:solidFill>
              </a:rPr>
              <a:t>teaching</a:t>
            </a:r>
            <a:r>
              <a:rPr lang="it-IT" sz="2800" dirty="0">
                <a:solidFill>
                  <a:schemeClr val="tx2"/>
                </a:solidFill>
              </a:rPr>
              <a:t> </a:t>
            </a:r>
            <a:r>
              <a:rPr lang="it-IT" sz="2800" dirty="0" err="1">
                <a:solidFill>
                  <a:schemeClr val="tx2"/>
                </a:solidFill>
              </a:rPr>
              <a:t>methods</a:t>
            </a:r>
            <a:r>
              <a:rPr lang="it-IT" sz="2800" dirty="0">
                <a:solidFill>
                  <a:schemeClr val="tx2"/>
                </a:solidFill>
              </a:rPr>
              <a:t> in </a:t>
            </a:r>
            <a:r>
              <a:rPr lang="it-IT" sz="2800" dirty="0" err="1">
                <a:solidFill>
                  <a:schemeClr val="tx2"/>
                </a:solidFill>
              </a:rPr>
              <a:t>order</a:t>
            </a:r>
            <a:r>
              <a:rPr lang="it-IT" sz="2800" dirty="0">
                <a:solidFill>
                  <a:schemeClr val="tx2"/>
                </a:solidFill>
              </a:rPr>
              <a:t> to </a:t>
            </a:r>
            <a:r>
              <a:rPr lang="it-IT" sz="2800" dirty="0" err="1">
                <a:solidFill>
                  <a:schemeClr val="tx2"/>
                </a:solidFill>
              </a:rPr>
              <a:t>reach</a:t>
            </a:r>
            <a:r>
              <a:rPr lang="it-IT" sz="2800" dirty="0">
                <a:solidFill>
                  <a:schemeClr val="tx2"/>
                </a:solidFill>
              </a:rPr>
              <a:t> </a:t>
            </a:r>
            <a:r>
              <a:rPr lang="it-IT" sz="2800" dirty="0" err="1">
                <a:solidFill>
                  <a:schemeClr val="tx2"/>
                </a:solidFill>
              </a:rPr>
              <a:t>students</a:t>
            </a:r>
            <a:r>
              <a:rPr lang="it-IT" sz="2800" dirty="0">
                <a:solidFill>
                  <a:schemeClr val="tx2"/>
                </a:solidFill>
              </a:rPr>
              <a:t> of </a:t>
            </a:r>
            <a:r>
              <a:rPr lang="it-IT" sz="2800" dirty="0" err="1">
                <a:solidFill>
                  <a:schemeClr val="tx2"/>
                </a:solidFill>
              </a:rPr>
              <a:t>varying</a:t>
            </a:r>
            <a:r>
              <a:rPr lang="it-IT" sz="2800" dirty="0">
                <a:solidFill>
                  <a:schemeClr val="tx2"/>
                </a:solidFill>
              </a:rPr>
              <a:t> </a:t>
            </a:r>
            <a:r>
              <a:rPr lang="it-IT" sz="2800" dirty="0" err="1">
                <a:solidFill>
                  <a:schemeClr val="tx2"/>
                </a:solidFill>
              </a:rPr>
              <a:t>learning</a:t>
            </a:r>
            <a:r>
              <a:rPr lang="it-IT" sz="2800" dirty="0">
                <a:solidFill>
                  <a:schemeClr val="tx2"/>
                </a:solidFill>
              </a:rPr>
              <a:t> </a:t>
            </a:r>
            <a:r>
              <a:rPr lang="it-IT" sz="2800" dirty="0" err="1" smtClean="0">
                <a:solidFill>
                  <a:schemeClr val="tx2"/>
                </a:solidFill>
              </a:rPr>
              <a:t>abilites</a:t>
            </a:r>
            <a:r>
              <a:rPr lang="it-IT" sz="2800" dirty="0">
                <a:solidFill>
                  <a:schemeClr val="tx2"/>
                </a:solidFill>
              </a:rPr>
              <a:t/>
            </a:r>
            <a:br>
              <a:rPr lang="it-IT" sz="2800" dirty="0">
                <a:solidFill>
                  <a:schemeClr val="tx2"/>
                </a:solidFill>
              </a:rPr>
            </a:br>
            <a:endParaRPr lang="en-GB" sz="2800" i="0" u="none" strike="noStrike" cap="none" dirty="0">
              <a:solidFill>
                <a:schemeClr val="tx2"/>
              </a:solidFill>
              <a:sym typeface="Times New Roman"/>
            </a:endParaRPr>
          </a:p>
        </p:txBody>
      </p:sp>
    </p:spTree>
    <p:extLst>
      <p:ext uri="{BB962C8B-B14F-4D97-AF65-F5344CB8AC3E}">
        <p14:creationId xmlns:p14="http://schemas.microsoft.com/office/powerpoint/2010/main" val="1872678385"/>
      </p:ext>
    </p:extLst>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Immagine 1" descr="top_clil_5_2ª 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80000" cy="6392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24" name="CasellaDiTesto 3"/>
          <p:cNvSpPr txBox="1">
            <a:spLocks noChangeArrowheads="1"/>
          </p:cNvSpPr>
          <p:nvPr/>
        </p:nvSpPr>
        <p:spPr bwMode="auto">
          <a:xfrm>
            <a:off x="5985678" y="357188"/>
            <a:ext cx="1647807"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Verdana" charset="0"/>
                <a:ea typeface="ＭＳ Ｐゴシック" charset="0"/>
                <a:cs typeface="Arial" charset="0"/>
              </a:defRPr>
            </a:lvl1pPr>
            <a:lvl2pPr marL="742950" indent="-285750">
              <a:defRPr sz="2000">
                <a:solidFill>
                  <a:schemeClr val="tx1"/>
                </a:solidFill>
                <a:latin typeface="Verdana" charset="0"/>
                <a:ea typeface="Arial" charset="0"/>
                <a:cs typeface="Arial" charset="0"/>
              </a:defRPr>
            </a:lvl2pPr>
            <a:lvl3pPr marL="1143000" indent="-228600">
              <a:defRPr sz="2000">
                <a:solidFill>
                  <a:schemeClr val="tx1"/>
                </a:solidFill>
                <a:latin typeface="Verdana" charset="0"/>
                <a:ea typeface="Arial" charset="0"/>
                <a:cs typeface="Arial" charset="0"/>
              </a:defRPr>
            </a:lvl3pPr>
            <a:lvl4pPr marL="1600200" indent="-228600">
              <a:defRPr sz="2000">
                <a:solidFill>
                  <a:schemeClr val="tx1"/>
                </a:solidFill>
                <a:latin typeface="Verdana" charset="0"/>
                <a:ea typeface="Arial" charset="0"/>
                <a:cs typeface="Arial" charset="0"/>
              </a:defRPr>
            </a:lvl4pPr>
            <a:lvl5pPr marL="2057400" indent="-228600">
              <a:defRPr sz="2000">
                <a:solidFill>
                  <a:schemeClr val="tx1"/>
                </a:solidFill>
                <a:latin typeface="Verdana" charset="0"/>
                <a:ea typeface="Arial" charset="0"/>
                <a:cs typeface="Arial" charset="0"/>
              </a:defRPr>
            </a:lvl5pPr>
            <a:lvl6pPr marL="2514600" indent="-228600" eaLnBrk="0" hangingPunct="0">
              <a:defRPr sz="2000">
                <a:solidFill>
                  <a:schemeClr val="tx1"/>
                </a:solidFill>
                <a:latin typeface="Verdana" charset="0"/>
                <a:ea typeface="Arial" charset="0"/>
                <a:cs typeface="Arial" charset="0"/>
              </a:defRPr>
            </a:lvl6pPr>
            <a:lvl7pPr marL="2971800" indent="-228600" eaLnBrk="0" hangingPunct="0">
              <a:defRPr sz="2000">
                <a:solidFill>
                  <a:schemeClr val="tx1"/>
                </a:solidFill>
                <a:latin typeface="Verdana" charset="0"/>
                <a:ea typeface="Arial" charset="0"/>
                <a:cs typeface="Arial" charset="0"/>
              </a:defRPr>
            </a:lvl7pPr>
            <a:lvl8pPr marL="3429000" indent="-228600" eaLnBrk="0" hangingPunct="0">
              <a:defRPr sz="2000">
                <a:solidFill>
                  <a:schemeClr val="tx1"/>
                </a:solidFill>
                <a:latin typeface="Verdana" charset="0"/>
                <a:ea typeface="Arial" charset="0"/>
                <a:cs typeface="Arial" charset="0"/>
              </a:defRPr>
            </a:lvl8pPr>
            <a:lvl9pPr marL="3886200" indent="-228600" eaLnBrk="0" hangingPunct="0">
              <a:defRPr sz="2000">
                <a:solidFill>
                  <a:schemeClr val="tx1"/>
                </a:solidFill>
                <a:latin typeface="Verdana" charset="0"/>
                <a:ea typeface="Arial" charset="0"/>
                <a:cs typeface="Arial" charset="0"/>
              </a:defRPr>
            </a:lvl9pPr>
          </a:lstStyle>
          <a:p>
            <a:pPr algn="ctr" eaLnBrk="1" hangingPunct="1"/>
            <a:r>
              <a:rPr lang="it-IT" sz="3200" b="1" dirty="0" err="1">
                <a:solidFill>
                  <a:srgbClr val="007FA3"/>
                </a:solidFill>
                <a:latin typeface="Arial"/>
                <a:cs typeface="Arial"/>
              </a:rPr>
              <a:t>History</a:t>
            </a:r>
            <a:r>
              <a:rPr lang="it-IT" sz="3200" b="1" dirty="0">
                <a:solidFill>
                  <a:srgbClr val="007FA3"/>
                </a:solidFill>
                <a:latin typeface="Arial"/>
                <a:cs typeface="Arial"/>
              </a:rPr>
              <a:t> </a:t>
            </a:r>
          </a:p>
          <a:p>
            <a:pPr algn="ctr" eaLnBrk="1" hangingPunct="1"/>
            <a:r>
              <a:rPr lang="it-IT" sz="3200" b="1" dirty="0">
                <a:solidFill>
                  <a:srgbClr val="007FA3"/>
                </a:solidFill>
                <a:latin typeface="Arial"/>
                <a:cs typeface="Arial"/>
              </a:rPr>
              <a:t>and </a:t>
            </a:r>
          </a:p>
          <a:p>
            <a:pPr algn="ctr" eaLnBrk="1" hangingPunct="1"/>
            <a:r>
              <a:rPr lang="it-IT" sz="3200" b="1" dirty="0">
                <a:solidFill>
                  <a:srgbClr val="007FA3"/>
                </a:solidFill>
                <a:latin typeface="Arial"/>
                <a:cs typeface="Arial"/>
              </a:rPr>
              <a:t>Drama</a:t>
            </a:r>
          </a:p>
        </p:txBody>
      </p:sp>
      <p:sp>
        <p:nvSpPr>
          <p:cNvPr id="6" name="CasellaDiTesto 5"/>
          <p:cNvSpPr txBox="1"/>
          <p:nvPr/>
        </p:nvSpPr>
        <p:spPr>
          <a:xfrm>
            <a:off x="5072063" y="3214688"/>
            <a:ext cx="3424237" cy="3077766"/>
          </a:xfrm>
          <a:prstGeom prst="rect">
            <a:avLst/>
          </a:prstGeom>
          <a:noFill/>
        </p:spPr>
        <p:txBody>
          <a:bodyPr>
            <a:spAutoFit/>
          </a:bodyPr>
          <a:lstStyle/>
          <a:p>
            <a:pPr eaLnBrk="1" hangingPunct="1">
              <a:defRPr/>
            </a:pPr>
            <a:endParaRPr lang="it-IT" dirty="0">
              <a:ea typeface="+mn-ea"/>
            </a:endParaRPr>
          </a:p>
          <a:p>
            <a:pPr eaLnBrk="1" hangingPunct="1">
              <a:defRPr/>
            </a:pPr>
            <a:r>
              <a:rPr lang="it-IT" sz="2000" b="1" u="sng" dirty="0" err="1">
                <a:solidFill>
                  <a:schemeClr val="accent4">
                    <a:lumMod val="40000"/>
                    <a:lumOff val="60000"/>
                  </a:schemeClr>
                </a:solidFill>
                <a:ea typeface="+mn-ea"/>
              </a:rPr>
              <a:t>Detailed</a:t>
            </a:r>
            <a:r>
              <a:rPr lang="it-IT" sz="2000" b="1" u="sng" dirty="0">
                <a:solidFill>
                  <a:schemeClr val="accent4">
                    <a:lumMod val="40000"/>
                    <a:lumOff val="60000"/>
                  </a:schemeClr>
                </a:solidFill>
                <a:ea typeface="+mn-ea"/>
              </a:rPr>
              <a:t> </a:t>
            </a:r>
            <a:r>
              <a:rPr lang="it-IT" sz="2000" b="1" u="sng" dirty="0" err="1">
                <a:solidFill>
                  <a:schemeClr val="accent4">
                    <a:lumMod val="40000"/>
                    <a:lumOff val="60000"/>
                  </a:schemeClr>
                </a:solidFill>
                <a:ea typeface="+mn-ea"/>
              </a:rPr>
              <a:t>questions</a:t>
            </a:r>
            <a:endParaRPr lang="it-IT" sz="2000" b="1" u="sng" dirty="0">
              <a:solidFill>
                <a:schemeClr val="accent4">
                  <a:lumMod val="40000"/>
                  <a:lumOff val="60000"/>
                </a:schemeClr>
              </a:solidFill>
              <a:ea typeface="+mn-ea"/>
            </a:endParaRPr>
          </a:p>
          <a:p>
            <a:pPr marL="457200" indent="-457200" eaLnBrk="1" hangingPunct="1">
              <a:buFontTx/>
              <a:buAutoNum type="arabicPeriod"/>
              <a:defRPr/>
            </a:pPr>
            <a:r>
              <a:rPr lang="it-IT" sz="2000" b="1" dirty="0" err="1">
                <a:ea typeface="+mn-ea"/>
              </a:rPr>
              <a:t>How</a:t>
            </a:r>
            <a:r>
              <a:rPr lang="it-IT" sz="2000" b="1" dirty="0">
                <a:ea typeface="+mn-ea"/>
              </a:rPr>
              <a:t> </a:t>
            </a:r>
            <a:r>
              <a:rPr lang="it-IT" sz="2000" b="1" dirty="0" err="1">
                <a:ea typeface="+mn-ea"/>
              </a:rPr>
              <a:t>does</a:t>
            </a:r>
            <a:r>
              <a:rPr lang="it-IT" sz="2000" b="1" dirty="0">
                <a:ea typeface="+mn-ea"/>
              </a:rPr>
              <a:t> Aurelia </a:t>
            </a:r>
            <a:r>
              <a:rPr lang="it-IT" sz="2000" b="1" dirty="0" err="1">
                <a:ea typeface="+mn-ea"/>
              </a:rPr>
              <a:t>feel</a:t>
            </a:r>
            <a:r>
              <a:rPr lang="it-IT" sz="2000" b="1" dirty="0">
                <a:ea typeface="+mn-ea"/>
              </a:rPr>
              <a:t>?</a:t>
            </a:r>
          </a:p>
          <a:p>
            <a:pPr marL="457200" indent="-457200" eaLnBrk="1" hangingPunct="1">
              <a:buFontTx/>
              <a:buAutoNum type="arabicPeriod"/>
              <a:defRPr/>
            </a:pPr>
            <a:r>
              <a:rPr lang="it-IT" sz="2000" b="1" dirty="0" err="1">
                <a:ea typeface="+mn-ea"/>
              </a:rPr>
              <a:t>What</a:t>
            </a:r>
            <a:r>
              <a:rPr lang="it-IT" sz="2000" b="1" dirty="0">
                <a:ea typeface="+mn-ea"/>
              </a:rPr>
              <a:t> </a:t>
            </a:r>
            <a:r>
              <a:rPr lang="it-IT" sz="2000" b="1" dirty="0" err="1">
                <a:ea typeface="+mn-ea"/>
              </a:rPr>
              <a:t>has</a:t>
            </a:r>
            <a:r>
              <a:rPr lang="it-IT" sz="2000" b="1" dirty="0">
                <a:ea typeface="+mn-ea"/>
              </a:rPr>
              <a:t> the </a:t>
            </a:r>
            <a:r>
              <a:rPr lang="it-IT" sz="2000" b="1" dirty="0" err="1">
                <a:ea typeface="+mn-ea"/>
              </a:rPr>
              <a:t>thief</a:t>
            </a:r>
            <a:r>
              <a:rPr lang="it-IT" sz="2000" b="1" dirty="0">
                <a:ea typeface="+mn-ea"/>
              </a:rPr>
              <a:t> </a:t>
            </a:r>
            <a:r>
              <a:rPr lang="it-IT" sz="2000" b="1" dirty="0" err="1">
                <a:ea typeface="+mn-ea"/>
              </a:rPr>
              <a:t>got</a:t>
            </a:r>
            <a:r>
              <a:rPr lang="it-IT" sz="2000" b="1" dirty="0">
                <a:ea typeface="+mn-ea"/>
              </a:rPr>
              <a:t>?</a:t>
            </a:r>
          </a:p>
          <a:p>
            <a:pPr marL="457200" indent="-457200" eaLnBrk="1" hangingPunct="1">
              <a:buFontTx/>
              <a:buAutoNum type="arabicPeriod"/>
              <a:defRPr/>
            </a:pPr>
            <a:r>
              <a:rPr lang="it-IT" sz="2000" b="1" dirty="0" err="1">
                <a:ea typeface="+mn-ea"/>
              </a:rPr>
              <a:t>Where</a:t>
            </a:r>
            <a:r>
              <a:rPr lang="it-IT" sz="2000" b="1" dirty="0">
                <a:ea typeface="+mn-ea"/>
              </a:rPr>
              <a:t> is the Senator?</a:t>
            </a:r>
          </a:p>
          <a:p>
            <a:pPr marL="457200" indent="-457200" eaLnBrk="1" hangingPunct="1">
              <a:buFontTx/>
              <a:buAutoNum type="arabicPeriod"/>
              <a:defRPr/>
            </a:pPr>
            <a:r>
              <a:rPr lang="it-IT" sz="2000" b="1" dirty="0" err="1">
                <a:ea typeface="+mn-ea"/>
              </a:rPr>
              <a:t>Where</a:t>
            </a:r>
            <a:r>
              <a:rPr lang="it-IT" sz="2000" b="1" dirty="0">
                <a:ea typeface="+mn-ea"/>
              </a:rPr>
              <a:t> is the </a:t>
            </a:r>
            <a:r>
              <a:rPr lang="it-IT" sz="2000" b="1" dirty="0" err="1">
                <a:ea typeface="+mn-ea"/>
              </a:rPr>
              <a:t>thief</a:t>
            </a:r>
            <a:r>
              <a:rPr lang="it-IT" sz="2000" b="1" dirty="0">
                <a:ea typeface="+mn-ea"/>
              </a:rPr>
              <a:t> </a:t>
            </a:r>
            <a:r>
              <a:rPr lang="it-IT" sz="2000" b="1" dirty="0" err="1">
                <a:ea typeface="+mn-ea"/>
              </a:rPr>
              <a:t>going</a:t>
            </a:r>
            <a:r>
              <a:rPr lang="it-IT" sz="2000" b="1" dirty="0">
                <a:ea typeface="+mn-ea"/>
              </a:rPr>
              <a:t>?</a:t>
            </a:r>
          </a:p>
          <a:p>
            <a:pPr marL="457200" indent="-457200" eaLnBrk="1" hangingPunct="1">
              <a:buFontTx/>
              <a:buAutoNum type="arabicPeriod"/>
              <a:defRPr/>
            </a:pPr>
            <a:r>
              <a:rPr lang="it-IT" sz="2000" b="1" dirty="0" err="1">
                <a:ea typeface="+mn-ea"/>
              </a:rPr>
              <a:t>Describe</a:t>
            </a:r>
            <a:r>
              <a:rPr lang="it-IT" sz="2000" b="1" dirty="0">
                <a:ea typeface="+mn-ea"/>
              </a:rPr>
              <a:t> the </a:t>
            </a:r>
            <a:r>
              <a:rPr lang="it-IT" sz="2000" b="1" dirty="0" err="1">
                <a:ea typeface="+mn-ea"/>
              </a:rPr>
              <a:t>thief</a:t>
            </a:r>
            <a:r>
              <a:rPr lang="it-IT" sz="2000" b="1" dirty="0">
                <a:ea typeface="+mn-ea"/>
              </a:rPr>
              <a:t>.</a:t>
            </a:r>
          </a:p>
        </p:txBody>
      </p:sp>
      <p:sp>
        <p:nvSpPr>
          <p:cNvPr id="7" name="CasellaDiTesto 6"/>
          <p:cNvSpPr txBox="1">
            <a:spLocks noChangeArrowheads="1"/>
          </p:cNvSpPr>
          <p:nvPr/>
        </p:nvSpPr>
        <p:spPr bwMode="auto">
          <a:xfrm>
            <a:off x="5143500" y="2071688"/>
            <a:ext cx="4084638" cy="129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Verdana" charset="0"/>
                <a:ea typeface="ＭＳ Ｐゴシック" charset="0"/>
                <a:cs typeface="Arial" charset="0"/>
              </a:defRPr>
            </a:lvl1pPr>
            <a:lvl2pPr marL="742950" indent="-285750">
              <a:defRPr sz="2000">
                <a:solidFill>
                  <a:schemeClr val="tx1"/>
                </a:solidFill>
                <a:latin typeface="Verdana" charset="0"/>
                <a:ea typeface="Arial" charset="0"/>
                <a:cs typeface="Arial" charset="0"/>
              </a:defRPr>
            </a:lvl2pPr>
            <a:lvl3pPr marL="1143000" indent="-228600">
              <a:defRPr sz="2000">
                <a:solidFill>
                  <a:schemeClr val="tx1"/>
                </a:solidFill>
                <a:latin typeface="Verdana" charset="0"/>
                <a:ea typeface="Arial" charset="0"/>
                <a:cs typeface="Arial" charset="0"/>
              </a:defRPr>
            </a:lvl3pPr>
            <a:lvl4pPr marL="1600200" indent="-228600">
              <a:defRPr sz="2000">
                <a:solidFill>
                  <a:schemeClr val="tx1"/>
                </a:solidFill>
                <a:latin typeface="Verdana" charset="0"/>
                <a:ea typeface="Arial" charset="0"/>
                <a:cs typeface="Arial" charset="0"/>
              </a:defRPr>
            </a:lvl4pPr>
            <a:lvl5pPr marL="2057400" indent="-228600">
              <a:defRPr sz="2000">
                <a:solidFill>
                  <a:schemeClr val="tx1"/>
                </a:solidFill>
                <a:latin typeface="Verdana" charset="0"/>
                <a:ea typeface="Arial" charset="0"/>
                <a:cs typeface="Arial" charset="0"/>
              </a:defRPr>
            </a:lvl5pPr>
            <a:lvl6pPr marL="2514600" indent="-228600" eaLnBrk="0" hangingPunct="0">
              <a:defRPr sz="2000">
                <a:solidFill>
                  <a:schemeClr val="tx1"/>
                </a:solidFill>
                <a:latin typeface="Verdana" charset="0"/>
                <a:ea typeface="Arial" charset="0"/>
                <a:cs typeface="Arial" charset="0"/>
              </a:defRPr>
            </a:lvl6pPr>
            <a:lvl7pPr marL="2971800" indent="-228600" eaLnBrk="0" hangingPunct="0">
              <a:defRPr sz="2000">
                <a:solidFill>
                  <a:schemeClr val="tx1"/>
                </a:solidFill>
                <a:latin typeface="Verdana" charset="0"/>
                <a:ea typeface="Arial" charset="0"/>
                <a:cs typeface="Arial" charset="0"/>
              </a:defRPr>
            </a:lvl7pPr>
            <a:lvl8pPr marL="3429000" indent="-228600" eaLnBrk="0" hangingPunct="0">
              <a:defRPr sz="2000">
                <a:solidFill>
                  <a:schemeClr val="tx1"/>
                </a:solidFill>
                <a:latin typeface="Verdana" charset="0"/>
                <a:ea typeface="Arial" charset="0"/>
                <a:cs typeface="Arial" charset="0"/>
              </a:defRPr>
            </a:lvl8pPr>
            <a:lvl9pPr marL="3886200" indent="-228600" eaLnBrk="0" hangingPunct="0">
              <a:defRPr sz="2000">
                <a:solidFill>
                  <a:schemeClr val="tx1"/>
                </a:solidFill>
                <a:latin typeface="Verdana" charset="0"/>
                <a:ea typeface="Arial" charset="0"/>
                <a:cs typeface="Arial" charset="0"/>
              </a:defRPr>
            </a:lvl9pPr>
          </a:lstStyle>
          <a:p>
            <a:pPr eaLnBrk="1" hangingPunct="1"/>
            <a:r>
              <a:rPr lang="it-IT" b="1" u="sng" dirty="0">
                <a:solidFill>
                  <a:schemeClr val="accent4">
                    <a:lumMod val="40000"/>
                    <a:lumOff val="60000"/>
                  </a:schemeClr>
                </a:solidFill>
                <a:latin typeface="Arial"/>
                <a:cs typeface="Arial"/>
              </a:rPr>
              <a:t>Global </a:t>
            </a:r>
            <a:r>
              <a:rPr lang="it-IT" b="1" u="sng" dirty="0" err="1">
                <a:solidFill>
                  <a:schemeClr val="accent4">
                    <a:lumMod val="40000"/>
                    <a:lumOff val="60000"/>
                  </a:schemeClr>
                </a:solidFill>
                <a:latin typeface="Arial"/>
                <a:cs typeface="Arial"/>
              </a:rPr>
              <a:t>questions</a:t>
            </a:r>
            <a:endParaRPr lang="it-IT" b="1" u="sng" dirty="0">
              <a:solidFill>
                <a:schemeClr val="accent4">
                  <a:lumMod val="40000"/>
                  <a:lumOff val="60000"/>
                </a:schemeClr>
              </a:solidFill>
              <a:latin typeface="Arial"/>
              <a:cs typeface="Arial"/>
            </a:endParaRPr>
          </a:p>
          <a:p>
            <a:pPr eaLnBrk="1" hangingPunct="1"/>
            <a:r>
              <a:rPr lang="it-IT" b="1" dirty="0" err="1">
                <a:latin typeface="Arial"/>
                <a:cs typeface="Arial"/>
              </a:rPr>
              <a:t>Where</a:t>
            </a:r>
            <a:r>
              <a:rPr lang="it-IT" b="1" dirty="0">
                <a:latin typeface="Arial"/>
                <a:cs typeface="Arial"/>
              </a:rPr>
              <a:t> are Aurelia and Fabius?</a:t>
            </a:r>
          </a:p>
          <a:p>
            <a:pPr eaLnBrk="1" hangingPunct="1"/>
            <a:r>
              <a:rPr lang="it-IT" b="1" dirty="0" err="1">
                <a:latin typeface="Arial"/>
                <a:cs typeface="Arial"/>
              </a:rPr>
              <a:t>Where</a:t>
            </a:r>
            <a:r>
              <a:rPr lang="it-IT" b="1" dirty="0">
                <a:latin typeface="Arial"/>
                <a:cs typeface="Arial"/>
              </a:rPr>
              <a:t> do </a:t>
            </a:r>
            <a:r>
              <a:rPr lang="it-IT" b="1" dirty="0" err="1">
                <a:latin typeface="Arial"/>
                <a:cs typeface="Arial"/>
              </a:rPr>
              <a:t>they</a:t>
            </a:r>
            <a:r>
              <a:rPr lang="it-IT" b="1" dirty="0">
                <a:latin typeface="Arial"/>
                <a:cs typeface="Arial"/>
              </a:rPr>
              <a:t> go?</a:t>
            </a:r>
          </a:p>
          <a:p>
            <a:pPr eaLnBrk="1" hangingPunct="1"/>
            <a:endParaRPr lang="it-IT" sz="1800" dirty="0">
              <a:latin typeface="Arial"/>
              <a:cs typeface="Arial"/>
            </a:endParaRPr>
          </a:p>
        </p:txBody>
      </p:sp>
      <p:pic>
        <p:nvPicPr>
          <p:cNvPr id="10" name="Immagine 6"/>
          <p:cNvPicPr>
            <a:picLocks noChangeAspect="1"/>
          </p:cNvPicPr>
          <p:nvPr/>
        </p:nvPicPr>
        <p:blipFill>
          <a:blip r:embed="rId4"/>
          <a:stretch>
            <a:fillRect/>
          </a:stretch>
        </p:blipFill>
        <p:spPr>
          <a:xfrm>
            <a:off x="306734" y="6265580"/>
            <a:ext cx="1196025" cy="447996"/>
          </a:xfrm>
          <a:prstGeom prst="rect">
            <a:avLst/>
          </a:prstGeom>
        </p:spPr>
      </p:pic>
      <p:pic>
        <p:nvPicPr>
          <p:cNvPr id="11" name="Immagin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5280" y="6392862"/>
            <a:ext cx="504968" cy="349199"/>
          </a:xfrm>
          <a:prstGeom prst="rect">
            <a:avLst/>
          </a:prstGeom>
        </p:spPr>
      </p:pic>
      <p:sp>
        <p:nvSpPr>
          <p:cNvPr id="2" name="Fumetto 4 1"/>
          <p:cNvSpPr/>
          <p:nvPr/>
        </p:nvSpPr>
        <p:spPr>
          <a:xfrm>
            <a:off x="4401676" y="1037296"/>
            <a:ext cx="5349922" cy="570476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buAutoNum type="arabicPeriod"/>
            </a:pPr>
            <a:r>
              <a:rPr lang="it-IT" sz="2400" b="1" dirty="0" smtClean="0">
                <a:ln w="0"/>
                <a:solidFill>
                  <a:schemeClr val="tx1"/>
                </a:solidFill>
                <a:effectLst>
                  <a:outerShdw blurRad="38100" dist="19050" dir="2700000" algn="tl" rotWithShape="0">
                    <a:schemeClr val="dk1">
                      <a:alpha val="40000"/>
                    </a:schemeClr>
                  </a:outerShdw>
                </a:effectLst>
              </a:rPr>
              <a:t>Drama </a:t>
            </a:r>
            <a:r>
              <a:rPr lang="it-IT" sz="2400" b="1" dirty="0" err="1" smtClean="0">
                <a:ln w="0"/>
                <a:solidFill>
                  <a:schemeClr val="tx1"/>
                </a:solidFill>
                <a:effectLst>
                  <a:outerShdw blurRad="38100" dist="19050" dir="2700000" algn="tl" rotWithShape="0">
                    <a:schemeClr val="dk1">
                      <a:alpha val="40000"/>
                    </a:schemeClr>
                  </a:outerShdw>
                </a:effectLst>
              </a:rPr>
              <a:t>is</a:t>
            </a:r>
            <a:r>
              <a:rPr lang="it-IT" sz="2400" b="1" dirty="0" smtClean="0">
                <a:ln w="0"/>
                <a:solidFill>
                  <a:schemeClr val="tx1"/>
                </a:solidFill>
                <a:effectLst>
                  <a:outerShdw blurRad="38100" dist="19050" dir="2700000" algn="tl" rotWithShape="0">
                    <a:schemeClr val="dk1">
                      <a:alpha val="40000"/>
                    </a:schemeClr>
                  </a:outerShdw>
                </a:effectLst>
              </a:rPr>
              <a:t> a </a:t>
            </a:r>
            <a:r>
              <a:rPr lang="it-IT" sz="2400" b="1" dirty="0" err="1" smtClean="0">
                <a:ln w="0"/>
                <a:solidFill>
                  <a:schemeClr val="tx1"/>
                </a:solidFill>
                <a:effectLst>
                  <a:outerShdw blurRad="38100" dist="19050" dir="2700000" algn="tl" rotWithShape="0">
                    <a:schemeClr val="dk1">
                      <a:alpha val="40000"/>
                    </a:schemeClr>
                  </a:outerShdw>
                </a:effectLst>
              </a:rPr>
              <a:t>great</a:t>
            </a:r>
            <a:r>
              <a:rPr lang="it-IT" sz="2400" b="1" dirty="0" smtClean="0">
                <a:ln w="0"/>
                <a:solidFill>
                  <a:schemeClr val="tx1"/>
                </a:solidFill>
                <a:effectLst>
                  <a:outerShdw blurRad="38100" dist="19050" dir="2700000" algn="tl" rotWithShape="0">
                    <a:schemeClr val="dk1">
                      <a:alpha val="40000"/>
                    </a:schemeClr>
                  </a:outerShdw>
                </a:effectLst>
              </a:rPr>
              <a:t> way to </a:t>
            </a:r>
            <a:r>
              <a:rPr lang="it-IT" sz="2400" b="1" dirty="0" err="1" smtClean="0">
                <a:ln w="0"/>
                <a:solidFill>
                  <a:schemeClr val="tx1"/>
                </a:solidFill>
                <a:effectLst>
                  <a:outerShdw blurRad="38100" dist="19050" dir="2700000" algn="tl" rotWithShape="0">
                    <a:schemeClr val="dk1">
                      <a:alpha val="40000"/>
                    </a:schemeClr>
                  </a:outerShdw>
                </a:effectLst>
              </a:rPr>
              <a:t>implement</a:t>
            </a:r>
            <a:r>
              <a:rPr lang="it-IT" sz="2400" b="1" dirty="0" smtClean="0">
                <a:ln w="0"/>
                <a:solidFill>
                  <a:schemeClr val="tx1"/>
                </a:solidFill>
                <a:effectLst>
                  <a:outerShdw blurRad="38100" dist="19050" dir="2700000" algn="tl" rotWithShape="0">
                    <a:schemeClr val="dk1">
                      <a:alpha val="40000"/>
                    </a:schemeClr>
                  </a:outerShdw>
                </a:effectLst>
              </a:rPr>
              <a:t> the VAKT model for </a:t>
            </a:r>
            <a:r>
              <a:rPr lang="it-IT" sz="2400" b="1" dirty="0" err="1" smtClean="0">
                <a:ln w="0"/>
                <a:solidFill>
                  <a:schemeClr val="tx1"/>
                </a:solidFill>
                <a:effectLst>
                  <a:outerShdw blurRad="38100" dist="19050" dir="2700000" algn="tl" rotWithShape="0">
                    <a:schemeClr val="dk1">
                      <a:alpha val="40000"/>
                    </a:schemeClr>
                  </a:outerShdw>
                </a:effectLst>
              </a:rPr>
              <a:t>learning</a:t>
            </a:r>
            <a:r>
              <a:rPr lang="it-IT" sz="2400" b="1" dirty="0" smtClean="0">
                <a:ln w="0"/>
                <a:solidFill>
                  <a:schemeClr val="tx1"/>
                </a:solidFill>
                <a:effectLst>
                  <a:outerShdw blurRad="38100" dist="19050" dir="2700000" algn="tl" rotWithShape="0">
                    <a:schemeClr val="dk1">
                      <a:alpha val="40000"/>
                    </a:schemeClr>
                  </a:outerShdw>
                </a:effectLst>
              </a:rPr>
              <a:t>.</a:t>
            </a:r>
          </a:p>
          <a:p>
            <a:pPr algn="ctr"/>
            <a:endParaRPr lang="it-IT" sz="2400" b="1" dirty="0" smtClean="0">
              <a:ln w="0"/>
              <a:solidFill>
                <a:schemeClr val="tx1"/>
              </a:solidFill>
              <a:effectLst>
                <a:outerShdw blurRad="38100" dist="19050" dir="2700000" algn="tl" rotWithShape="0">
                  <a:schemeClr val="dk1">
                    <a:alpha val="40000"/>
                  </a:schemeClr>
                </a:outerShdw>
              </a:effectLst>
            </a:endParaRPr>
          </a:p>
          <a:p>
            <a:pPr algn="ctr"/>
            <a:r>
              <a:rPr lang="it-IT" sz="2400" b="1" dirty="0" smtClean="0">
                <a:ln w="0"/>
                <a:solidFill>
                  <a:schemeClr val="tx1"/>
                </a:solidFill>
                <a:effectLst>
                  <a:outerShdw blurRad="38100" dist="19050" dir="2700000" algn="tl" rotWithShape="0">
                    <a:schemeClr val="dk1">
                      <a:alpha val="40000"/>
                    </a:schemeClr>
                  </a:outerShdw>
                </a:effectLst>
              </a:rPr>
              <a:t>2. Consolidate </a:t>
            </a:r>
            <a:r>
              <a:rPr lang="it-IT" sz="2400" b="1" dirty="0" smtClean="0">
                <a:ln w="0"/>
                <a:solidFill>
                  <a:schemeClr val="tx1"/>
                </a:solidFill>
                <a:effectLst>
                  <a:outerShdw blurRad="38100" dist="19050" dir="2700000" algn="tl" rotWithShape="0">
                    <a:schemeClr val="dk1">
                      <a:alpha val="40000"/>
                    </a:schemeClr>
                  </a:outerShdw>
                </a:effectLst>
              </a:rPr>
              <a:t>and </a:t>
            </a:r>
            <a:r>
              <a:rPr lang="it-IT" sz="2400" b="1" dirty="0" err="1" smtClean="0">
                <a:ln w="0"/>
                <a:solidFill>
                  <a:schemeClr val="tx1"/>
                </a:solidFill>
                <a:effectLst>
                  <a:outerShdw blurRad="38100" dist="19050" dir="2700000" algn="tl" rotWithShape="0">
                    <a:schemeClr val="dk1">
                      <a:alpha val="40000"/>
                    </a:schemeClr>
                  </a:outerShdw>
                </a:effectLst>
              </a:rPr>
              <a:t>reinforce</a:t>
            </a:r>
            <a:r>
              <a:rPr lang="it-IT" sz="2400" b="1" dirty="0" smtClean="0">
                <a:ln w="0"/>
                <a:solidFill>
                  <a:schemeClr val="tx1"/>
                </a:solidFill>
                <a:effectLst>
                  <a:outerShdw blurRad="38100" dist="19050" dir="2700000" algn="tl" rotWithShape="0">
                    <a:schemeClr val="dk1">
                      <a:alpha val="40000"/>
                    </a:schemeClr>
                  </a:outerShdw>
                </a:effectLst>
              </a:rPr>
              <a:t> </a:t>
            </a:r>
            <a:r>
              <a:rPr lang="it-IT" sz="2400" b="1" dirty="0" err="1" smtClean="0">
                <a:ln w="0"/>
                <a:solidFill>
                  <a:schemeClr val="tx1"/>
                </a:solidFill>
                <a:effectLst>
                  <a:outerShdw blurRad="38100" dist="19050" dir="2700000" algn="tl" rotWithShape="0">
                    <a:schemeClr val="dk1">
                      <a:alpha val="40000"/>
                    </a:schemeClr>
                  </a:outerShdw>
                </a:effectLst>
              </a:rPr>
              <a:t>language</a:t>
            </a:r>
            <a:r>
              <a:rPr lang="it-IT" sz="2400" b="1" dirty="0" smtClean="0">
                <a:ln w="0"/>
                <a:solidFill>
                  <a:schemeClr val="tx1"/>
                </a:solidFill>
                <a:effectLst>
                  <a:outerShdw blurRad="38100" dist="19050" dir="2700000" algn="tl" rotWithShape="0">
                    <a:schemeClr val="dk1">
                      <a:alpha val="40000"/>
                    </a:schemeClr>
                  </a:outerShdw>
                </a:effectLst>
              </a:rPr>
              <a:t> and </a:t>
            </a:r>
            <a:r>
              <a:rPr lang="it-IT" sz="2400" b="1" dirty="0" err="1" smtClean="0">
                <a:ln w="0"/>
                <a:solidFill>
                  <a:schemeClr val="tx1"/>
                </a:solidFill>
                <a:effectLst>
                  <a:outerShdw blurRad="38100" dist="19050" dir="2700000" algn="tl" rotWithShape="0">
                    <a:schemeClr val="dk1">
                      <a:alpha val="40000"/>
                    </a:schemeClr>
                  </a:outerShdw>
                </a:effectLst>
              </a:rPr>
              <a:t>knowledge</a:t>
            </a:r>
            <a:endParaRPr lang="it-IT" sz="2400" b="1" dirty="0" smtClean="0">
              <a:ln w="0"/>
              <a:solidFill>
                <a:schemeClr val="tx1"/>
              </a:solidFill>
              <a:effectLst>
                <a:outerShdw blurRad="38100" dist="19050" dir="2700000" algn="tl" rotWithShape="0">
                  <a:schemeClr val="dk1">
                    <a:alpha val="40000"/>
                  </a:schemeClr>
                </a:outerShdw>
              </a:effectLst>
            </a:endParaRPr>
          </a:p>
          <a:p>
            <a:pPr algn="ctr"/>
            <a:endParaRPr lang="it-IT" sz="2400" b="1" dirty="0" smtClean="0">
              <a:ln w="0"/>
              <a:solidFill>
                <a:schemeClr val="tx1"/>
              </a:solidFill>
              <a:effectLst>
                <a:outerShdw blurRad="38100" dist="19050" dir="2700000" algn="tl" rotWithShape="0">
                  <a:schemeClr val="dk1">
                    <a:alpha val="40000"/>
                  </a:schemeClr>
                </a:outerShdw>
              </a:effectLst>
            </a:endParaRPr>
          </a:p>
          <a:p>
            <a:pPr algn="ctr"/>
            <a:r>
              <a:rPr lang="it-IT" sz="2400" b="1" dirty="0" smtClean="0">
                <a:ln w="0"/>
                <a:solidFill>
                  <a:schemeClr val="tx1"/>
                </a:solidFill>
                <a:effectLst>
                  <a:outerShdw blurRad="38100" dist="19050" dir="2700000" algn="tl" rotWithShape="0">
                    <a:schemeClr val="dk1">
                      <a:alpha val="40000"/>
                    </a:schemeClr>
                  </a:outerShdw>
                </a:effectLst>
              </a:rPr>
              <a:t>3. </a:t>
            </a:r>
            <a:r>
              <a:rPr lang="it-IT" sz="2400" b="1" dirty="0" err="1" smtClean="0">
                <a:ln w="0"/>
                <a:solidFill>
                  <a:schemeClr val="tx1"/>
                </a:solidFill>
                <a:effectLst>
                  <a:outerShdw blurRad="38100" dist="19050" dir="2700000" algn="tl" rotWithShape="0">
                    <a:schemeClr val="dk1">
                      <a:alpha val="40000"/>
                    </a:schemeClr>
                  </a:outerShdw>
                </a:effectLst>
              </a:rPr>
              <a:t>Takes</a:t>
            </a:r>
            <a:r>
              <a:rPr lang="it-IT" sz="2400" b="1" dirty="0" smtClean="0">
                <a:ln w="0"/>
                <a:solidFill>
                  <a:schemeClr val="tx1"/>
                </a:solidFill>
                <a:effectLst>
                  <a:outerShdw blurRad="38100" dist="19050" dir="2700000" algn="tl" rotWithShape="0">
                    <a:schemeClr val="dk1">
                      <a:alpha val="40000"/>
                    </a:schemeClr>
                  </a:outerShdw>
                </a:effectLst>
              </a:rPr>
              <a:t> </a:t>
            </a:r>
            <a:r>
              <a:rPr lang="it-IT" sz="2400" b="1" dirty="0" smtClean="0">
                <a:ln w="0"/>
                <a:solidFill>
                  <a:schemeClr val="tx1"/>
                </a:solidFill>
                <a:effectLst>
                  <a:outerShdw blurRad="38100" dist="19050" dir="2700000" algn="tl" rotWithShape="0">
                    <a:schemeClr val="dk1">
                      <a:alpha val="40000"/>
                    </a:schemeClr>
                  </a:outerShdw>
                </a:effectLst>
              </a:rPr>
              <a:t>information off the page and </a:t>
            </a:r>
            <a:r>
              <a:rPr lang="it-IT" sz="2400" b="1" dirty="0" err="1" smtClean="0">
                <a:ln w="0"/>
                <a:solidFill>
                  <a:schemeClr val="tx1"/>
                </a:solidFill>
                <a:effectLst>
                  <a:outerShdw blurRad="38100" dist="19050" dir="2700000" algn="tl" rotWithShape="0">
                    <a:schemeClr val="dk1">
                      <a:alpha val="40000"/>
                    </a:schemeClr>
                  </a:outerShdw>
                </a:effectLst>
              </a:rPr>
              <a:t>comes</a:t>
            </a:r>
            <a:r>
              <a:rPr lang="it-IT" sz="2400" b="1" dirty="0" smtClean="0">
                <a:ln w="0"/>
                <a:solidFill>
                  <a:schemeClr val="tx1"/>
                </a:solidFill>
                <a:effectLst>
                  <a:outerShdw blurRad="38100" dist="19050" dir="2700000" algn="tl" rotWithShape="0">
                    <a:schemeClr val="dk1">
                      <a:alpha val="40000"/>
                    </a:schemeClr>
                  </a:outerShdw>
                </a:effectLst>
              </a:rPr>
              <a:t> </a:t>
            </a:r>
            <a:r>
              <a:rPr lang="it-IT" sz="2400" b="1" dirty="0" err="1" smtClean="0">
                <a:ln w="0"/>
                <a:solidFill>
                  <a:schemeClr val="tx1"/>
                </a:solidFill>
                <a:effectLst>
                  <a:outerShdw blurRad="38100" dist="19050" dir="2700000" algn="tl" rotWithShape="0">
                    <a:schemeClr val="dk1">
                      <a:alpha val="40000"/>
                    </a:schemeClr>
                  </a:outerShdw>
                </a:effectLst>
              </a:rPr>
              <a:t>alive</a:t>
            </a:r>
            <a:r>
              <a:rPr lang="it-IT" sz="2400" b="1" dirty="0" smtClean="0">
                <a:ln w="0"/>
                <a:solidFill>
                  <a:schemeClr val="tx1"/>
                </a:solidFill>
                <a:effectLst>
                  <a:outerShdw blurRad="38100" dist="19050" dir="2700000" algn="tl" rotWithShape="0">
                    <a:schemeClr val="dk1">
                      <a:alpha val="40000"/>
                    </a:schemeClr>
                  </a:outerShdw>
                </a:effectLst>
              </a:rPr>
              <a:t>!</a:t>
            </a:r>
            <a:endParaRPr lang="it-IT" sz="2400" b="1"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9060953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additive="base">
                                        <p:cTn id="2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 calcmode="lin" valueType="num">
                                      <p:cBhvr additive="base">
                                        <p:cTn id="2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 calcmode="lin" valueType="num">
                                      <p:cBhvr additive="base">
                                        <p:cTn id="3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anim calcmode="lin" valueType="num">
                                      <p:cBhvr additive="base">
                                        <p:cTn id="41"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olo 1"/>
          <p:cNvSpPr>
            <a:spLocks noGrp="1"/>
          </p:cNvSpPr>
          <p:nvPr>
            <p:ph type="title"/>
          </p:nvPr>
        </p:nvSpPr>
        <p:spPr>
          <a:xfrm>
            <a:off x="541338" y="417513"/>
            <a:ext cx="7231062" cy="1116012"/>
          </a:xfrm>
        </p:spPr>
        <p:txBody>
          <a:bodyPr/>
          <a:lstStyle/>
          <a:p>
            <a:r>
              <a:rPr lang="it-IT" altLang="it-IT" smtClean="0"/>
              <a:t>Insert examples of Amazing Minds – reading activities and projects </a:t>
            </a:r>
          </a:p>
        </p:txBody>
      </p:sp>
      <p:sp>
        <p:nvSpPr>
          <p:cNvPr id="71683" name="Segnaposto testo 2"/>
          <p:cNvSpPr>
            <a:spLocks noGrp="1"/>
          </p:cNvSpPr>
          <p:nvPr>
            <p:ph type="body" sz="quarter" idx="10"/>
          </p:nvPr>
        </p:nvSpPr>
        <p:spPr/>
        <p:txBody>
          <a:bodyPr/>
          <a:lstStyle/>
          <a:p>
            <a:pPr>
              <a:spcBef>
                <a:spcPts val="1138"/>
              </a:spcBef>
              <a:buFont typeface="Times New Roman" panose="02020603050405020304" pitchFamily="18" charset="0"/>
              <a:buAutoNum type="arabicPeriod"/>
            </a:pPr>
            <a:endParaRPr lang="it-IT" altLang="it-IT" smtClean="0">
              <a:ea typeface="Lato Medium"/>
              <a:cs typeface="Lato Medium"/>
            </a:endParaRPr>
          </a:p>
        </p:txBody>
      </p:sp>
      <p:sp>
        <p:nvSpPr>
          <p:cNvPr id="71684" name="Segnaposto numero diapositiva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3A7AD53-497D-4729-AA1E-82A82D4E3EFF}" type="slidenum">
              <a:rPr lang="en-GB" altLang="en-US" smtClean="0">
                <a:solidFill>
                  <a:schemeClr val="tx2"/>
                </a:solidFill>
                <a:cs typeface="Lato Light"/>
              </a:rPr>
              <a:pPr/>
              <a:t>31</a:t>
            </a:fld>
            <a:endParaRPr lang="en-GB" altLang="en-US" smtClean="0">
              <a:solidFill>
                <a:schemeClr val="tx2"/>
              </a:solidFill>
              <a:cs typeface="Lato Light"/>
            </a:endParaRPr>
          </a:p>
        </p:txBody>
      </p:sp>
      <p:pic>
        <p:nvPicPr>
          <p:cNvPr id="71685"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338" y="441325"/>
            <a:ext cx="8245475" cy="555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olo 1"/>
          <p:cNvSpPr txBox="1">
            <a:spLocks/>
          </p:cNvSpPr>
          <p:nvPr/>
        </p:nvSpPr>
        <p:spPr bwMode="auto">
          <a:xfrm>
            <a:off x="3670300" y="6269038"/>
            <a:ext cx="6737350"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rtl="0" eaLnBrk="0" fontAlgn="base" hangingPunct="0">
              <a:lnSpc>
                <a:spcPts val="4000"/>
              </a:lnSpc>
              <a:spcBef>
                <a:spcPct val="0"/>
              </a:spcBef>
              <a:spcAft>
                <a:spcPct val="0"/>
              </a:spcAft>
              <a:defRPr sz="3400" b="1" kern="1200">
                <a:solidFill>
                  <a:schemeClr val="tx1"/>
                </a:solidFill>
                <a:latin typeface="+mj-lt"/>
                <a:ea typeface="+mj-ea"/>
                <a:cs typeface="+mj-cs"/>
              </a:defRPr>
            </a:lvl1pPr>
            <a:lvl2pPr algn="l" rtl="0" eaLnBrk="0" fontAlgn="base" hangingPunct="0">
              <a:lnSpc>
                <a:spcPts val="4000"/>
              </a:lnSpc>
              <a:spcBef>
                <a:spcPct val="0"/>
              </a:spcBef>
              <a:spcAft>
                <a:spcPct val="0"/>
              </a:spcAft>
              <a:defRPr sz="3400" b="1">
                <a:solidFill>
                  <a:schemeClr val="tx1"/>
                </a:solidFill>
                <a:latin typeface="Times New Roman" panose="02020603050405020304" pitchFamily="18" charset="0"/>
              </a:defRPr>
            </a:lvl2pPr>
            <a:lvl3pPr algn="l" rtl="0" eaLnBrk="0" fontAlgn="base" hangingPunct="0">
              <a:lnSpc>
                <a:spcPts val="4000"/>
              </a:lnSpc>
              <a:spcBef>
                <a:spcPct val="0"/>
              </a:spcBef>
              <a:spcAft>
                <a:spcPct val="0"/>
              </a:spcAft>
              <a:defRPr sz="3400" b="1">
                <a:solidFill>
                  <a:schemeClr val="tx1"/>
                </a:solidFill>
                <a:latin typeface="Times New Roman" panose="02020603050405020304" pitchFamily="18" charset="0"/>
              </a:defRPr>
            </a:lvl3pPr>
            <a:lvl4pPr algn="l" rtl="0" eaLnBrk="0" fontAlgn="base" hangingPunct="0">
              <a:lnSpc>
                <a:spcPts val="4000"/>
              </a:lnSpc>
              <a:spcBef>
                <a:spcPct val="0"/>
              </a:spcBef>
              <a:spcAft>
                <a:spcPct val="0"/>
              </a:spcAft>
              <a:defRPr sz="3400" b="1">
                <a:solidFill>
                  <a:schemeClr val="tx1"/>
                </a:solidFill>
                <a:latin typeface="Times New Roman" panose="02020603050405020304" pitchFamily="18" charset="0"/>
              </a:defRPr>
            </a:lvl4pPr>
            <a:lvl5pPr algn="l" rtl="0" eaLnBrk="0" fontAlgn="base" hangingPunct="0">
              <a:lnSpc>
                <a:spcPts val="4000"/>
              </a:lnSpc>
              <a:spcBef>
                <a:spcPct val="0"/>
              </a:spcBef>
              <a:spcAft>
                <a:spcPct val="0"/>
              </a:spcAft>
              <a:defRPr sz="3400" b="1">
                <a:solidFill>
                  <a:schemeClr val="tx1"/>
                </a:solidFill>
                <a:latin typeface="Times New Roman" panose="02020603050405020304" pitchFamily="18" charset="0"/>
              </a:defRPr>
            </a:lvl5pPr>
            <a:lvl6pPr marL="457200" algn="l" rtl="0" fontAlgn="base">
              <a:lnSpc>
                <a:spcPts val="4000"/>
              </a:lnSpc>
              <a:spcBef>
                <a:spcPct val="0"/>
              </a:spcBef>
              <a:spcAft>
                <a:spcPct val="0"/>
              </a:spcAft>
              <a:defRPr sz="3400" b="1">
                <a:solidFill>
                  <a:schemeClr val="tx1"/>
                </a:solidFill>
                <a:latin typeface="Times New Roman" panose="02020603050405020304" pitchFamily="18" charset="0"/>
              </a:defRPr>
            </a:lvl6pPr>
            <a:lvl7pPr marL="914400" algn="l" rtl="0" fontAlgn="base">
              <a:lnSpc>
                <a:spcPts val="4000"/>
              </a:lnSpc>
              <a:spcBef>
                <a:spcPct val="0"/>
              </a:spcBef>
              <a:spcAft>
                <a:spcPct val="0"/>
              </a:spcAft>
              <a:defRPr sz="3400" b="1">
                <a:solidFill>
                  <a:schemeClr val="tx1"/>
                </a:solidFill>
                <a:latin typeface="Times New Roman" panose="02020603050405020304" pitchFamily="18" charset="0"/>
              </a:defRPr>
            </a:lvl7pPr>
            <a:lvl8pPr marL="1371600" algn="l" rtl="0" fontAlgn="base">
              <a:lnSpc>
                <a:spcPts val="4000"/>
              </a:lnSpc>
              <a:spcBef>
                <a:spcPct val="0"/>
              </a:spcBef>
              <a:spcAft>
                <a:spcPct val="0"/>
              </a:spcAft>
              <a:defRPr sz="3400" b="1">
                <a:solidFill>
                  <a:schemeClr val="tx1"/>
                </a:solidFill>
                <a:latin typeface="Times New Roman" panose="02020603050405020304" pitchFamily="18" charset="0"/>
              </a:defRPr>
            </a:lvl8pPr>
            <a:lvl9pPr marL="1828800" algn="l" rtl="0" fontAlgn="base">
              <a:lnSpc>
                <a:spcPts val="4000"/>
              </a:lnSpc>
              <a:spcBef>
                <a:spcPct val="0"/>
              </a:spcBef>
              <a:spcAft>
                <a:spcPct val="0"/>
              </a:spcAft>
              <a:defRPr sz="3400" b="1">
                <a:solidFill>
                  <a:schemeClr val="tx1"/>
                </a:solidFill>
                <a:latin typeface="Times New Roman" panose="02020603050405020304" pitchFamily="18" charset="0"/>
              </a:defRPr>
            </a:lvl9pPr>
          </a:lstStyle>
          <a:p>
            <a:pPr>
              <a:defRPr/>
            </a:pPr>
            <a:r>
              <a:rPr lang="it-IT" altLang="it-IT" sz="2400" i="1" dirty="0" smtClean="0">
                <a:latin typeface="+mn-lt"/>
              </a:rPr>
              <a:t> </a:t>
            </a:r>
          </a:p>
        </p:txBody>
      </p:sp>
      <p:sp>
        <p:nvSpPr>
          <p:cNvPr id="2" name="Freccia a destra 1"/>
          <p:cNvSpPr/>
          <p:nvPr/>
        </p:nvSpPr>
        <p:spPr>
          <a:xfrm>
            <a:off x="-532263" y="417513"/>
            <a:ext cx="1255594" cy="7152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233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4.bp.blogspot.com/-6IkgvhO-Fk0/Uq6moO4y-rI/AAAAAAAAC4E/HPe7JOW0hLQ/s1600/RB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934" y="180000"/>
            <a:ext cx="8276121" cy="6139157"/>
          </a:xfrm>
          <a:prstGeom prst="rect">
            <a:avLst/>
          </a:prstGeom>
          <a:noFill/>
          <a:extLst>
            <a:ext uri="{909E8E84-426E-40DD-AFC4-6F175D3DCCD1}">
              <a14:hiddenFill xmlns:a14="http://schemas.microsoft.com/office/drawing/2010/main">
                <a:solidFill>
                  <a:srgbClr val="FFFFFF"/>
                </a:solidFill>
              </a14:hiddenFill>
            </a:ext>
          </a:extLst>
        </p:spPr>
      </p:pic>
      <p:sp>
        <p:nvSpPr>
          <p:cNvPr id="5" name="Shape 57"/>
          <p:cNvSpPr txBox="1">
            <a:spLocks/>
          </p:cNvSpPr>
          <p:nvPr/>
        </p:nvSpPr>
        <p:spPr>
          <a:xfrm>
            <a:off x="359569" y="180000"/>
            <a:ext cx="8460000" cy="612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6600"/>
              </a:buClr>
              <a:buSzPct val="25000"/>
              <a:buFont typeface="Cabin"/>
              <a:buNone/>
            </a:pPr>
            <a:endParaRPr lang="it-IT" sz="4000" b="0" i="0" u="none" strike="noStrike" cap="none" baseline="0" dirty="0">
              <a:solidFill>
                <a:srgbClr val="FF6600"/>
              </a:solidFill>
              <a:latin typeface="Verdana" panose="020B0604030504040204" pitchFamily="34" charset="0"/>
              <a:ea typeface="Verdana" panose="020B0604030504040204" pitchFamily="34" charset="0"/>
              <a:cs typeface="Verdana" panose="020B0604030504040204" pitchFamily="34" charset="0"/>
              <a:sym typeface="Cabin"/>
            </a:endParaRPr>
          </a:p>
        </p:txBody>
      </p:sp>
      <p:sp>
        <p:nvSpPr>
          <p:cNvPr id="3" name="Freccia bidirezionale verticale 2"/>
          <p:cNvSpPr/>
          <p:nvPr/>
        </p:nvSpPr>
        <p:spPr>
          <a:xfrm>
            <a:off x="359569" y="2353733"/>
            <a:ext cx="242316" cy="381626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595366487"/>
      </p:ext>
    </p:extLst>
  </p:cSld>
  <p:clrMapOvr>
    <a:masterClrMapping/>
  </p:clrMapOvr>
  <mc:AlternateContent xmlns:mc="http://schemas.openxmlformats.org/markup-compatibility/2006" xmlns:p14="http://schemas.microsoft.com/office/powerpoint/2010/main">
    <mc:Choice Requires="p14">
      <p:transition spd="slow" p14:dur="4250">
        <p14:revea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idx="11"/>
          </p:nvPr>
        </p:nvSpPr>
        <p:spPr/>
        <p:txBody>
          <a:bodyPr/>
          <a:lstStyle/>
          <a:p>
            <a:fld id="{6E0BC0AF-AD94-4D77-957A-537DFD608EDC}" type="slidenum">
              <a:rPr lang="it-IT" altLang="it-IT" smtClean="0"/>
              <a:pPr/>
              <a:t>33</a:t>
            </a:fld>
            <a:endParaRPr lang="it-IT" altLang="it-IT"/>
          </a:p>
        </p:txBody>
      </p:sp>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846161"/>
            <a:ext cx="9096375" cy="510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5822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Shape 736"/>
          <p:cNvSpPr txBox="1">
            <a:spLocks noGrp="1"/>
          </p:cNvSpPr>
          <p:nvPr>
            <p:ph type="sldNum" idx="12"/>
          </p:nvPr>
        </p:nvSpPr>
        <p:spPr>
          <a:xfrm>
            <a:off x="8497764" y="6489578"/>
            <a:ext cx="433137" cy="125533"/>
          </a:xfrm>
          <a:prstGeom prst="rect">
            <a:avLst/>
          </a:prstGeom>
          <a:noFill/>
          <a:ln>
            <a:noFill/>
          </a:ln>
        </p:spPr>
        <p:txBody>
          <a:bodyPr lIns="0" tIns="0" rIns="0" bIns="0" anchor="ctr" anchorCtr="0">
            <a:noAutofit/>
          </a:bodyPr>
          <a:lstStyle/>
          <a:p>
            <a:pPr marL="0" marR="0" lvl="0" indent="0" algn="l" rtl="0">
              <a:spcBef>
                <a:spcPts val="0"/>
              </a:spcBef>
              <a:buSzPct val="25000"/>
              <a:buNone/>
            </a:pPr>
            <a:fld id="{00000000-1234-1234-1234-123412341234}" type="slidenum">
              <a:rPr lang="en-GB" sz="800" b="1">
                <a:solidFill>
                  <a:schemeClr val="lt2"/>
                </a:solidFill>
                <a:latin typeface="Arial"/>
                <a:ea typeface="Arial"/>
                <a:cs typeface="Arial"/>
                <a:sym typeface="Arial"/>
              </a:rPr>
              <a:t>34</a:t>
            </a:fld>
            <a:endParaRPr lang="en-GB" sz="800" b="1">
              <a:solidFill>
                <a:schemeClr val="lt2"/>
              </a:solidFill>
              <a:latin typeface="Arial"/>
              <a:ea typeface="Arial"/>
              <a:cs typeface="Arial"/>
              <a:sym typeface="Arial"/>
            </a:endParaRPr>
          </a:p>
        </p:txBody>
      </p:sp>
      <p:sp>
        <p:nvSpPr>
          <p:cNvPr id="5" name="Shape 328"/>
          <p:cNvSpPr txBox="1">
            <a:spLocks/>
          </p:cNvSpPr>
          <p:nvPr/>
        </p:nvSpPr>
        <p:spPr>
          <a:xfrm>
            <a:off x="306734" y="254747"/>
            <a:ext cx="7938546" cy="654601"/>
          </a:xfrm>
          <a:prstGeom prst="rect">
            <a:avLst/>
          </a:prstGeom>
          <a:noFill/>
          <a:ln>
            <a:noFill/>
          </a:ln>
        </p:spPr>
        <p:txBody>
          <a:bodyPr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nSpc>
                <a:spcPct val="117647"/>
              </a:lnSpc>
              <a:buClr>
                <a:schemeClr val="dk2"/>
              </a:buClr>
              <a:buSzPct val="25000"/>
              <a:buFont typeface="Times New Roman"/>
              <a:buNone/>
            </a:pPr>
            <a:r>
              <a:rPr lang="en-GB" sz="3400" b="1" dirty="0" smtClean="0">
                <a:solidFill>
                  <a:schemeClr val="dk2"/>
                </a:solidFill>
                <a:latin typeface="Times New Roman"/>
                <a:ea typeface="Times New Roman"/>
                <a:cs typeface="Times New Roman"/>
                <a:sym typeface="Times New Roman"/>
              </a:rPr>
              <a:t>Auditory techniques </a:t>
            </a:r>
            <a:endParaRPr lang="en-GB" sz="3400" b="1" dirty="0">
              <a:solidFill>
                <a:schemeClr val="dk2"/>
              </a:solidFill>
              <a:latin typeface="Times New Roman"/>
              <a:ea typeface="Times New Roman"/>
              <a:cs typeface="Times New Roman"/>
              <a:sym typeface="Times New Roman"/>
            </a:endParaRPr>
          </a:p>
        </p:txBody>
      </p:sp>
      <p:grpSp>
        <p:nvGrpSpPr>
          <p:cNvPr id="7" name="Gruppo 6"/>
          <p:cNvGrpSpPr>
            <a:grpSpLocks/>
          </p:cNvGrpSpPr>
          <p:nvPr/>
        </p:nvGrpSpPr>
        <p:grpSpPr bwMode="auto">
          <a:xfrm>
            <a:off x="306734" y="1705264"/>
            <a:ext cx="8191030" cy="779462"/>
            <a:chOff x="567736" y="1914534"/>
            <a:chExt cx="7709142" cy="779120"/>
          </a:xfrm>
        </p:grpSpPr>
        <p:grpSp>
          <p:nvGrpSpPr>
            <p:cNvPr id="8" name="Gruppo 31"/>
            <p:cNvGrpSpPr>
              <a:grpSpLocks/>
            </p:cNvGrpSpPr>
            <p:nvPr/>
          </p:nvGrpSpPr>
          <p:grpSpPr bwMode="auto">
            <a:xfrm>
              <a:off x="567736" y="1914534"/>
              <a:ext cx="7709142" cy="779120"/>
              <a:chOff x="249239" y="1030953"/>
              <a:chExt cx="7709142" cy="779120"/>
            </a:xfrm>
          </p:grpSpPr>
          <p:sp>
            <p:nvSpPr>
              <p:cNvPr id="10" name="Pentagono 3"/>
              <p:cNvSpPr/>
              <p:nvPr/>
            </p:nvSpPr>
            <p:spPr>
              <a:xfrm rot="10800000">
                <a:off x="766946" y="1030953"/>
                <a:ext cx="7191435" cy="779120"/>
              </a:xfrm>
              <a:custGeom>
                <a:avLst/>
                <a:gdLst>
                  <a:gd name="connsiteX0" fmla="*/ 0 w 1910993"/>
                  <a:gd name="connsiteY0" fmla="*/ 0 h 770562"/>
                  <a:gd name="connsiteX1" fmla="*/ 1525712 w 1910993"/>
                  <a:gd name="connsiteY1" fmla="*/ 0 h 770562"/>
                  <a:gd name="connsiteX2" fmla="*/ 1910993 w 1910993"/>
                  <a:gd name="connsiteY2" fmla="*/ 385281 h 770562"/>
                  <a:gd name="connsiteX3" fmla="*/ 1525712 w 1910993"/>
                  <a:gd name="connsiteY3" fmla="*/ 770562 h 770562"/>
                  <a:gd name="connsiteX4" fmla="*/ 0 w 1910993"/>
                  <a:gd name="connsiteY4" fmla="*/ 770562 h 770562"/>
                  <a:gd name="connsiteX5" fmla="*/ 0 w 1910993"/>
                  <a:gd name="connsiteY5" fmla="*/ 0 h 770562"/>
                  <a:gd name="connsiteX0" fmla="*/ 0 w 1525712"/>
                  <a:gd name="connsiteY0" fmla="*/ 0 h 770562"/>
                  <a:gd name="connsiteX1" fmla="*/ 1525712 w 1525712"/>
                  <a:gd name="connsiteY1" fmla="*/ 0 h 770562"/>
                  <a:gd name="connsiteX2" fmla="*/ 1119883 w 1525712"/>
                  <a:gd name="connsiteY2" fmla="*/ 385281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399919 w 1525712"/>
                  <a:gd name="connsiteY2" fmla="*/ 375007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41577 w 1525712"/>
                  <a:gd name="connsiteY2" fmla="*/ 405830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85282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95556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10274 h 780836"/>
                  <a:gd name="connsiteX1" fmla="*/ 1521083 w 1525712"/>
                  <a:gd name="connsiteY1" fmla="*/ 0 h 780836"/>
                  <a:gd name="connsiteX2" fmla="*/ 1432320 w 1525712"/>
                  <a:gd name="connsiteY2" fmla="*/ 405830 h 780836"/>
                  <a:gd name="connsiteX3" fmla="*/ 1525712 w 1525712"/>
                  <a:gd name="connsiteY3" fmla="*/ 780836 h 780836"/>
                  <a:gd name="connsiteX4" fmla="*/ 0 w 1525712"/>
                  <a:gd name="connsiteY4" fmla="*/ 780836 h 780836"/>
                  <a:gd name="connsiteX5" fmla="*/ 0 w 1525712"/>
                  <a:gd name="connsiteY5" fmla="*/ 10274 h 780836"/>
                  <a:gd name="connsiteX0" fmla="*/ 0 w 1521083"/>
                  <a:gd name="connsiteY0" fmla="*/ 10274 h 780836"/>
                  <a:gd name="connsiteX1" fmla="*/ 1521083 w 1521083"/>
                  <a:gd name="connsiteY1" fmla="*/ 0 h 780836"/>
                  <a:gd name="connsiteX2" fmla="*/ 1432320 w 1521083"/>
                  <a:gd name="connsiteY2" fmla="*/ 405830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52111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46174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34300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2426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0447 w 1521083"/>
                  <a:gd name="connsiteY2" fmla="*/ 364734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20548 h 791110"/>
                  <a:gd name="connsiteX1" fmla="*/ 1499313 w 1521083"/>
                  <a:gd name="connsiteY1" fmla="*/ 0 h 791110"/>
                  <a:gd name="connsiteX2" fmla="*/ 1420447 w 1521083"/>
                  <a:gd name="connsiteY2" fmla="*/ 375008 h 791110"/>
                  <a:gd name="connsiteX3" fmla="*/ 1521083 w 1521083"/>
                  <a:gd name="connsiteY3" fmla="*/ 791110 h 791110"/>
                  <a:gd name="connsiteX4" fmla="*/ 0 w 1521083"/>
                  <a:gd name="connsiteY4" fmla="*/ 791110 h 791110"/>
                  <a:gd name="connsiteX5" fmla="*/ 0 w 1521083"/>
                  <a:gd name="connsiteY5" fmla="*/ 20548 h 791110"/>
                  <a:gd name="connsiteX0" fmla="*/ 0 w 1505251"/>
                  <a:gd name="connsiteY0" fmla="*/ 20548 h 791110"/>
                  <a:gd name="connsiteX1" fmla="*/ 1499313 w 1505251"/>
                  <a:gd name="connsiteY1" fmla="*/ 0 h 791110"/>
                  <a:gd name="connsiteX2" fmla="*/ 1420447 w 1505251"/>
                  <a:gd name="connsiteY2" fmla="*/ 375008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4405 w 1505251"/>
                  <a:gd name="connsiteY2" fmla="*/ 395556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6384 w 1505251"/>
                  <a:gd name="connsiteY2" fmla="*/ 385282 h 791110"/>
                  <a:gd name="connsiteX3" fmla="*/ 1505251 w 1505251"/>
                  <a:gd name="connsiteY3" fmla="*/ 791110 h 791110"/>
                  <a:gd name="connsiteX4" fmla="*/ 0 w 1505251"/>
                  <a:gd name="connsiteY4" fmla="*/ 791110 h 791110"/>
                  <a:gd name="connsiteX5" fmla="*/ 0 w 1505251"/>
                  <a:gd name="connsiteY5" fmla="*/ 20548 h 79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251" h="791110">
                    <a:moveTo>
                      <a:pt x="0" y="20548"/>
                    </a:moveTo>
                    <a:lnTo>
                      <a:pt x="1499313" y="0"/>
                    </a:lnTo>
                    <a:lnTo>
                      <a:pt x="1426384" y="385282"/>
                    </a:lnTo>
                    <a:lnTo>
                      <a:pt x="1505251" y="791110"/>
                    </a:lnTo>
                    <a:lnTo>
                      <a:pt x="0" y="791110"/>
                    </a:lnTo>
                    <a:lnTo>
                      <a:pt x="0" y="20548"/>
                    </a:lnTo>
                    <a:close/>
                  </a:path>
                </a:pathLst>
              </a:custGeom>
              <a:solidFill>
                <a:srgbClr val="D4EAE4"/>
              </a:solidFill>
              <a:ln w="9525" cap="flat" cmpd="sng" algn="ctr">
                <a:noFill/>
                <a:prstDash val="solid"/>
              </a:ln>
              <a:effectLst/>
            </p:spPr>
            <p:txBody>
              <a:bodyPr anchor="ctr"/>
              <a:lstStyle/>
              <a:p>
                <a:pPr algn="ctr" eaLnBrk="1" fontAlgn="auto" hangingPunct="1">
                  <a:spcBef>
                    <a:spcPts val="0"/>
                  </a:spcBef>
                  <a:spcAft>
                    <a:spcPts val="0"/>
                  </a:spcAft>
                  <a:defRPr/>
                </a:pPr>
                <a:endParaRPr lang="it-IT" kern="0">
                  <a:solidFill>
                    <a:srgbClr val="FFFFFF"/>
                  </a:solidFill>
                  <a:latin typeface="Arial"/>
                  <a:cs typeface="+mn-cs"/>
                </a:endParaRPr>
              </a:p>
            </p:txBody>
          </p:sp>
          <p:sp>
            <p:nvSpPr>
              <p:cNvPr id="11" name="Pentagono 10"/>
              <p:cNvSpPr/>
              <p:nvPr/>
            </p:nvSpPr>
            <p:spPr>
              <a:xfrm>
                <a:off x="249239" y="1037300"/>
                <a:ext cx="1035414" cy="771186"/>
              </a:xfrm>
              <a:prstGeom prst="homePlate">
                <a:avLst/>
              </a:prstGeom>
              <a:solidFill>
                <a:srgbClr val="007FA3"/>
              </a:solidFill>
              <a:ln w="38100" cap="flat" cmpd="sng" algn="ctr">
                <a:solidFill>
                  <a:srgbClr val="FFFFFF"/>
                </a:solidFill>
                <a:prstDash val="solid"/>
              </a:ln>
              <a:effectLst/>
            </p:spPr>
            <p:txBody>
              <a:bodyPr anchor="ctr"/>
              <a:lstStyle/>
              <a:p>
                <a:pPr algn="ctr" eaLnBrk="1" fontAlgn="auto" hangingPunct="1">
                  <a:spcBef>
                    <a:spcPts val="0"/>
                  </a:spcBef>
                  <a:spcAft>
                    <a:spcPts val="0"/>
                  </a:spcAft>
                  <a:defRPr/>
                </a:pPr>
                <a:r>
                  <a:rPr lang="it-IT" sz="4000" kern="0" dirty="0">
                    <a:solidFill>
                      <a:srgbClr val="FFFFFF"/>
                    </a:solidFill>
                    <a:latin typeface="Arial"/>
                    <a:cs typeface="+mn-cs"/>
                  </a:rPr>
                  <a:t>1</a:t>
                </a:r>
              </a:p>
            </p:txBody>
          </p:sp>
        </p:grpSp>
        <p:sp>
          <p:nvSpPr>
            <p:cNvPr id="9" name="CasellaDiTesto 7"/>
            <p:cNvSpPr txBox="1">
              <a:spLocks noChangeArrowheads="1"/>
            </p:cNvSpPr>
            <p:nvPr/>
          </p:nvSpPr>
          <p:spPr bwMode="auto">
            <a:xfrm>
              <a:off x="1603150" y="2063348"/>
              <a:ext cx="6673728" cy="52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n-US" altLang="it-IT" sz="2800" b="1" dirty="0" smtClean="0">
                  <a:solidFill>
                    <a:schemeClr val="tx2"/>
                  </a:solidFill>
                </a:rPr>
                <a:t>Computerized text readers</a:t>
              </a:r>
              <a:endParaRPr lang="en-US" altLang="it-IT" sz="2800" b="1" dirty="0">
                <a:solidFill>
                  <a:schemeClr val="tx2"/>
                </a:solidFill>
              </a:endParaRPr>
            </a:p>
          </p:txBody>
        </p:sp>
      </p:grpSp>
      <p:grpSp>
        <p:nvGrpSpPr>
          <p:cNvPr id="12" name="Gruppo 11"/>
          <p:cNvGrpSpPr>
            <a:grpSpLocks/>
          </p:cNvGrpSpPr>
          <p:nvPr/>
        </p:nvGrpSpPr>
        <p:grpSpPr bwMode="auto">
          <a:xfrm>
            <a:off x="306734" y="2685396"/>
            <a:ext cx="8345947" cy="782639"/>
            <a:chOff x="567735" y="3078824"/>
            <a:chExt cx="7876617" cy="782554"/>
          </a:xfrm>
        </p:grpSpPr>
        <p:grpSp>
          <p:nvGrpSpPr>
            <p:cNvPr id="13" name="Gruppo 36"/>
            <p:cNvGrpSpPr>
              <a:grpSpLocks/>
            </p:cNvGrpSpPr>
            <p:nvPr/>
          </p:nvGrpSpPr>
          <p:grpSpPr bwMode="auto">
            <a:xfrm>
              <a:off x="567735" y="3078824"/>
              <a:ext cx="7709145" cy="782554"/>
              <a:chOff x="249238" y="2195243"/>
              <a:chExt cx="7709145" cy="782554"/>
            </a:xfrm>
          </p:grpSpPr>
          <p:sp>
            <p:nvSpPr>
              <p:cNvPr id="15" name="Pentagono 3"/>
              <p:cNvSpPr/>
              <p:nvPr/>
            </p:nvSpPr>
            <p:spPr>
              <a:xfrm rot="10800000">
                <a:off x="766944" y="2195243"/>
                <a:ext cx="7191439" cy="779378"/>
              </a:xfrm>
              <a:custGeom>
                <a:avLst/>
                <a:gdLst>
                  <a:gd name="connsiteX0" fmla="*/ 0 w 1910993"/>
                  <a:gd name="connsiteY0" fmla="*/ 0 h 770562"/>
                  <a:gd name="connsiteX1" fmla="*/ 1525712 w 1910993"/>
                  <a:gd name="connsiteY1" fmla="*/ 0 h 770562"/>
                  <a:gd name="connsiteX2" fmla="*/ 1910993 w 1910993"/>
                  <a:gd name="connsiteY2" fmla="*/ 385281 h 770562"/>
                  <a:gd name="connsiteX3" fmla="*/ 1525712 w 1910993"/>
                  <a:gd name="connsiteY3" fmla="*/ 770562 h 770562"/>
                  <a:gd name="connsiteX4" fmla="*/ 0 w 1910993"/>
                  <a:gd name="connsiteY4" fmla="*/ 770562 h 770562"/>
                  <a:gd name="connsiteX5" fmla="*/ 0 w 1910993"/>
                  <a:gd name="connsiteY5" fmla="*/ 0 h 770562"/>
                  <a:gd name="connsiteX0" fmla="*/ 0 w 1525712"/>
                  <a:gd name="connsiteY0" fmla="*/ 0 h 770562"/>
                  <a:gd name="connsiteX1" fmla="*/ 1525712 w 1525712"/>
                  <a:gd name="connsiteY1" fmla="*/ 0 h 770562"/>
                  <a:gd name="connsiteX2" fmla="*/ 1119883 w 1525712"/>
                  <a:gd name="connsiteY2" fmla="*/ 385281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399919 w 1525712"/>
                  <a:gd name="connsiteY2" fmla="*/ 375007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41577 w 1525712"/>
                  <a:gd name="connsiteY2" fmla="*/ 405830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85282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95556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10274 h 780836"/>
                  <a:gd name="connsiteX1" fmla="*/ 1521083 w 1525712"/>
                  <a:gd name="connsiteY1" fmla="*/ 0 h 780836"/>
                  <a:gd name="connsiteX2" fmla="*/ 1432320 w 1525712"/>
                  <a:gd name="connsiteY2" fmla="*/ 405830 h 780836"/>
                  <a:gd name="connsiteX3" fmla="*/ 1525712 w 1525712"/>
                  <a:gd name="connsiteY3" fmla="*/ 780836 h 780836"/>
                  <a:gd name="connsiteX4" fmla="*/ 0 w 1525712"/>
                  <a:gd name="connsiteY4" fmla="*/ 780836 h 780836"/>
                  <a:gd name="connsiteX5" fmla="*/ 0 w 1525712"/>
                  <a:gd name="connsiteY5" fmla="*/ 10274 h 780836"/>
                  <a:gd name="connsiteX0" fmla="*/ 0 w 1521083"/>
                  <a:gd name="connsiteY0" fmla="*/ 10274 h 780836"/>
                  <a:gd name="connsiteX1" fmla="*/ 1521083 w 1521083"/>
                  <a:gd name="connsiteY1" fmla="*/ 0 h 780836"/>
                  <a:gd name="connsiteX2" fmla="*/ 1432320 w 1521083"/>
                  <a:gd name="connsiteY2" fmla="*/ 405830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52111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46174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34300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2426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0447 w 1521083"/>
                  <a:gd name="connsiteY2" fmla="*/ 364734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20548 h 791110"/>
                  <a:gd name="connsiteX1" fmla="*/ 1499313 w 1521083"/>
                  <a:gd name="connsiteY1" fmla="*/ 0 h 791110"/>
                  <a:gd name="connsiteX2" fmla="*/ 1420447 w 1521083"/>
                  <a:gd name="connsiteY2" fmla="*/ 375008 h 791110"/>
                  <a:gd name="connsiteX3" fmla="*/ 1521083 w 1521083"/>
                  <a:gd name="connsiteY3" fmla="*/ 791110 h 791110"/>
                  <a:gd name="connsiteX4" fmla="*/ 0 w 1521083"/>
                  <a:gd name="connsiteY4" fmla="*/ 791110 h 791110"/>
                  <a:gd name="connsiteX5" fmla="*/ 0 w 1521083"/>
                  <a:gd name="connsiteY5" fmla="*/ 20548 h 791110"/>
                  <a:gd name="connsiteX0" fmla="*/ 0 w 1505251"/>
                  <a:gd name="connsiteY0" fmla="*/ 20548 h 791110"/>
                  <a:gd name="connsiteX1" fmla="*/ 1499313 w 1505251"/>
                  <a:gd name="connsiteY1" fmla="*/ 0 h 791110"/>
                  <a:gd name="connsiteX2" fmla="*/ 1420447 w 1505251"/>
                  <a:gd name="connsiteY2" fmla="*/ 375008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4405 w 1505251"/>
                  <a:gd name="connsiteY2" fmla="*/ 395556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6384 w 1505251"/>
                  <a:gd name="connsiteY2" fmla="*/ 385282 h 791110"/>
                  <a:gd name="connsiteX3" fmla="*/ 1505251 w 1505251"/>
                  <a:gd name="connsiteY3" fmla="*/ 791110 h 791110"/>
                  <a:gd name="connsiteX4" fmla="*/ 0 w 1505251"/>
                  <a:gd name="connsiteY4" fmla="*/ 791110 h 791110"/>
                  <a:gd name="connsiteX5" fmla="*/ 0 w 1505251"/>
                  <a:gd name="connsiteY5" fmla="*/ 20548 h 79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251" h="791110">
                    <a:moveTo>
                      <a:pt x="0" y="20548"/>
                    </a:moveTo>
                    <a:lnTo>
                      <a:pt x="1499313" y="0"/>
                    </a:lnTo>
                    <a:lnTo>
                      <a:pt x="1426384" y="385282"/>
                    </a:lnTo>
                    <a:lnTo>
                      <a:pt x="1505251" y="791110"/>
                    </a:lnTo>
                    <a:lnTo>
                      <a:pt x="0" y="791110"/>
                    </a:lnTo>
                    <a:lnTo>
                      <a:pt x="0" y="20548"/>
                    </a:lnTo>
                    <a:close/>
                  </a:path>
                </a:pathLst>
              </a:custGeom>
              <a:solidFill>
                <a:srgbClr val="D4EAE4"/>
              </a:solidFill>
              <a:ln w="9525" cap="flat" cmpd="sng" algn="ctr">
                <a:noFill/>
                <a:prstDash val="solid"/>
              </a:ln>
              <a:effectLst/>
            </p:spPr>
            <p:txBody>
              <a:bodyPr anchor="ctr"/>
              <a:lstStyle/>
              <a:p>
                <a:pPr algn="ctr" eaLnBrk="1" fontAlgn="auto" hangingPunct="1">
                  <a:spcBef>
                    <a:spcPts val="0"/>
                  </a:spcBef>
                  <a:spcAft>
                    <a:spcPts val="0"/>
                  </a:spcAft>
                  <a:defRPr/>
                </a:pPr>
                <a:endParaRPr lang="it-IT" kern="0">
                  <a:solidFill>
                    <a:srgbClr val="FFFFFF"/>
                  </a:solidFill>
                  <a:latin typeface="Arial"/>
                  <a:cs typeface="+mn-cs"/>
                </a:endParaRPr>
              </a:p>
            </p:txBody>
          </p:sp>
          <p:sp>
            <p:nvSpPr>
              <p:cNvPr id="16" name="Pentagono 15"/>
              <p:cNvSpPr/>
              <p:nvPr/>
            </p:nvSpPr>
            <p:spPr>
              <a:xfrm>
                <a:off x="249238" y="2207943"/>
                <a:ext cx="1035415" cy="769854"/>
              </a:xfrm>
              <a:prstGeom prst="homePlate">
                <a:avLst/>
              </a:prstGeom>
              <a:solidFill>
                <a:srgbClr val="003057"/>
              </a:solidFill>
              <a:ln w="38100" cap="flat" cmpd="sng" algn="ctr">
                <a:solidFill>
                  <a:srgbClr val="FFFFFF"/>
                </a:solidFill>
                <a:prstDash val="solid"/>
              </a:ln>
              <a:effectLst/>
            </p:spPr>
            <p:txBody>
              <a:bodyPr anchor="ctr"/>
              <a:lstStyle/>
              <a:p>
                <a:pPr algn="ctr" eaLnBrk="1" fontAlgn="auto" hangingPunct="1">
                  <a:spcBef>
                    <a:spcPts val="0"/>
                  </a:spcBef>
                  <a:spcAft>
                    <a:spcPts val="0"/>
                  </a:spcAft>
                  <a:defRPr/>
                </a:pPr>
                <a:r>
                  <a:rPr lang="it-IT" sz="4000" kern="0" dirty="0">
                    <a:solidFill>
                      <a:srgbClr val="FFFFFF"/>
                    </a:solidFill>
                    <a:latin typeface="Arial"/>
                    <a:cs typeface="+mn-cs"/>
                  </a:rPr>
                  <a:t>2</a:t>
                </a:r>
              </a:p>
            </p:txBody>
          </p:sp>
        </p:grpSp>
        <p:sp>
          <p:nvSpPr>
            <p:cNvPr id="14" name="CasellaDiTesto 47"/>
            <p:cNvSpPr txBox="1">
              <a:spLocks noChangeArrowheads="1"/>
            </p:cNvSpPr>
            <p:nvPr/>
          </p:nvSpPr>
          <p:spPr bwMode="auto">
            <a:xfrm>
              <a:off x="1592040" y="3227688"/>
              <a:ext cx="6852312" cy="52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n-US" altLang="it-IT" sz="2800" b="1" dirty="0" smtClean="0">
                  <a:solidFill>
                    <a:schemeClr val="tx2"/>
                  </a:solidFill>
                </a:rPr>
                <a:t>Music, song, rhymes</a:t>
              </a:r>
              <a:endParaRPr lang="en-US" altLang="it-IT" sz="2800" b="1" dirty="0">
                <a:solidFill>
                  <a:schemeClr val="tx2"/>
                </a:solidFill>
              </a:endParaRPr>
            </a:p>
          </p:txBody>
        </p:sp>
      </p:grpSp>
      <p:grpSp>
        <p:nvGrpSpPr>
          <p:cNvPr id="17" name="Gruppo 16"/>
          <p:cNvGrpSpPr>
            <a:grpSpLocks/>
          </p:cNvGrpSpPr>
          <p:nvPr/>
        </p:nvGrpSpPr>
        <p:grpSpPr bwMode="auto">
          <a:xfrm>
            <a:off x="306734" y="3869115"/>
            <a:ext cx="8191030" cy="782637"/>
            <a:chOff x="567735" y="4250083"/>
            <a:chExt cx="7709148" cy="782552"/>
          </a:xfrm>
        </p:grpSpPr>
        <p:grpSp>
          <p:nvGrpSpPr>
            <p:cNvPr id="18" name="Gruppo 41"/>
            <p:cNvGrpSpPr>
              <a:grpSpLocks/>
            </p:cNvGrpSpPr>
            <p:nvPr/>
          </p:nvGrpSpPr>
          <p:grpSpPr bwMode="auto">
            <a:xfrm>
              <a:off x="567735" y="4250083"/>
              <a:ext cx="7709148" cy="782552"/>
              <a:chOff x="249238" y="3366502"/>
              <a:chExt cx="7709148" cy="782552"/>
            </a:xfrm>
          </p:grpSpPr>
          <p:sp>
            <p:nvSpPr>
              <p:cNvPr id="20" name="Pentagono 3"/>
              <p:cNvSpPr/>
              <p:nvPr/>
            </p:nvSpPr>
            <p:spPr>
              <a:xfrm rot="10800000">
                <a:off x="766945" y="3369677"/>
                <a:ext cx="7191441" cy="779377"/>
              </a:xfrm>
              <a:custGeom>
                <a:avLst/>
                <a:gdLst>
                  <a:gd name="connsiteX0" fmla="*/ 0 w 1910993"/>
                  <a:gd name="connsiteY0" fmla="*/ 0 h 770562"/>
                  <a:gd name="connsiteX1" fmla="*/ 1525712 w 1910993"/>
                  <a:gd name="connsiteY1" fmla="*/ 0 h 770562"/>
                  <a:gd name="connsiteX2" fmla="*/ 1910993 w 1910993"/>
                  <a:gd name="connsiteY2" fmla="*/ 385281 h 770562"/>
                  <a:gd name="connsiteX3" fmla="*/ 1525712 w 1910993"/>
                  <a:gd name="connsiteY3" fmla="*/ 770562 h 770562"/>
                  <a:gd name="connsiteX4" fmla="*/ 0 w 1910993"/>
                  <a:gd name="connsiteY4" fmla="*/ 770562 h 770562"/>
                  <a:gd name="connsiteX5" fmla="*/ 0 w 1910993"/>
                  <a:gd name="connsiteY5" fmla="*/ 0 h 770562"/>
                  <a:gd name="connsiteX0" fmla="*/ 0 w 1525712"/>
                  <a:gd name="connsiteY0" fmla="*/ 0 h 770562"/>
                  <a:gd name="connsiteX1" fmla="*/ 1525712 w 1525712"/>
                  <a:gd name="connsiteY1" fmla="*/ 0 h 770562"/>
                  <a:gd name="connsiteX2" fmla="*/ 1119883 w 1525712"/>
                  <a:gd name="connsiteY2" fmla="*/ 385281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399919 w 1525712"/>
                  <a:gd name="connsiteY2" fmla="*/ 375007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41577 w 1525712"/>
                  <a:gd name="connsiteY2" fmla="*/ 405830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85282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95556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10274 h 780836"/>
                  <a:gd name="connsiteX1" fmla="*/ 1521083 w 1525712"/>
                  <a:gd name="connsiteY1" fmla="*/ 0 h 780836"/>
                  <a:gd name="connsiteX2" fmla="*/ 1432320 w 1525712"/>
                  <a:gd name="connsiteY2" fmla="*/ 405830 h 780836"/>
                  <a:gd name="connsiteX3" fmla="*/ 1525712 w 1525712"/>
                  <a:gd name="connsiteY3" fmla="*/ 780836 h 780836"/>
                  <a:gd name="connsiteX4" fmla="*/ 0 w 1525712"/>
                  <a:gd name="connsiteY4" fmla="*/ 780836 h 780836"/>
                  <a:gd name="connsiteX5" fmla="*/ 0 w 1525712"/>
                  <a:gd name="connsiteY5" fmla="*/ 10274 h 780836"/>
                  <a:gd name="connsiteX0" fmla="*/ 0 w 1521083"/>
                  <a:gd name="connsiteY0" fmla="*/ 10274 h 780836"/>
                  <a:gd name="connsiteX1" fmla="*/ 1521083 w 1521083"/>
                  <a:gd name="connsiteY1" fmla="*/ 0 h 780836"/>
                  <a:gd name="connsiteX2" fmla="*/ 1432320 w 1521083"/>
                  <a:gd name="connsiteY2" fmla="*/ 405830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52111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46174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34300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2426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0447 w 1521083"/>
                  <a:gd name="connsiteY2" fmla="*/ 364734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20548 h 791110"/>
                  <a:gd name="connsiteX1" fmla="*/ 1499313 w 1521083"/>
                  <a:gd name="connsiteY1" fmla="*/ 0 h 791110"/>
                  <a:gd name="connsiteX2" fmla="*/ 1420447 w 1521083"/>
                  <a:gd name="connsiteY2" fmla="*/ 375008 h 791110"/>
                  <a:gd name="connsiteX3" fmla="*/ 1521083 w 1521083"/>
                  <a:gd name="connsiteY3" fmla="*/ 791110 h 791110"/>
                  <a:gd name="connsiteX4" fmla="*/ 0 w 1521083"/>
                  <a:gd name="connsiteY4" fmla="*/ 791110 h 791110"/>
                  <a:gd name="connsiteX5" fmla="*/ 0 w 1521083"/>
                  <a:gd name="connsiteY5" fmla="*/ 20548 h 791110"/>
                  <a:gd name="connsiteX0" fmla="*/ 0 w 1505251"/>
                  <a:gd name="connsiteY0" fmla="*/ 20548 h 791110"/>
                  <a:gd name="connsiteX1" fmla="*/ 1499313 w 1505251"/>
                  <a:gd name="connsiteY1" fmla="*/ 0 h 791110"/>
                  <a:gd name="connsiteX2" fmla="*/ 1420447 w 1505251"/>
                  <a:gd name="connsiteY2" fmla="*/ 375008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4405 w 1505251"/>
                  <a:gd name="connsiteY2" fmla="*/ 395556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6384 w 1505251"/>
                  <a:gd name="connsiteY2" fmla="*/ 385282 h 791110"/>
                  <a:gd name="connsiteX3" fmla="*/ 1505251 w 1505251"/>
                  <a:gd name="connsiteY3" fmla="*/ 791110 h 791110"/>
                  <a:gd name="connsiteX4" fmla="*/ 0 w 1505251"/>
                  <a:gd name="connsiteY4" fmla="*/ 791110 h 791110"/>
                  <a:gd name="connsiteX5" fmla="*/ 0 w 1505251"/>
                  <a:gd name="connsiteY5" fmla="*/ 20548 h 79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251" h="791110">
                    <a:moveTo>
                      <a:pt x="0" y="20548"/>
                    </a:moveTo>
                    <a:lnTo>
                      <a:pt x="1499313" y="0"/>
                    </a:lnTo>
                    <a:lnTo>
                      <a:pt x="1426384" y="385282"/>
                    </a:lnTo>
                    <a:lnTo>
                      <a:pt x="1505251" y="791110"/>
                    </a:lnTo>
                    <a:lnTo>
                      <a:pt x="0" y="791110"/>
                    </a:lnTo>
                    <a:lnTo>
                      <a:pt x="0" y="20548"/>
                    </a:lnTo>
                    <a:close/>
                  </a:path>
                </a:pathLst>
              </a:custGeom>
              <a:solidFill>
                <a:srgbClr val="D4EAE4"/>
              </a:solidFill>
              <a:ln w="9525" cap="flat" cmpd="sng" algn="ctr">
                <a:noFill/>
                <a:prstDash val="solid"/>
              </a:ln>
              <a:effectLst/>
            </p:spPr>
            <p:txBody>
              <a:bodyPr anchor="ctr"/>
              <a:lstStyle/>
              <a:p>
                <a:pPr algn="ctr" eaLnBrk="1" fontAlgn="auto" hangingPunct="1">
                  <a:spcBef>
                    <a:spcPts val="0"/>
                  </a:spcBef>
                  <a:spcAft>
                    <a:spcPts val="0"/>
                  </a:spcAft>
                  <a:defRPr/>
                </a:pPr>
                <a:endParaRPr lang="it-IT" kern="0">
                  <a:solidFill>
                    <a:srgbClr val="FFFFFF"/>
                  </a:solidFill>
                  <a:latin typeface="Arial"/>
                  <a:cs typeface="+mn-cs"/>
                </a:endParaRPr>
              </a:p>
            </p:txBody>
          </p:sp>
          <p:sp>
            <p:nvSpPr>
              <p:cNvPr id="21" name="Pentagono 20"/>
              <p:cNvSpPr/>
              <p:nvPr/>
            </p:nvSpPr>
            <p:spPr>
              <a:xfrm>
                <a:off x="249238" y="3366502"/>
                <a:ext cx="1035415" cy="782552"/>
              </a:xfrm>
              <a:prstGeom prst="homePlate">
                <a:avLst/>
              </a:prstGeom>
              <a:solidFill>
                <a:srgbClr val="D2DB0E"/>
              </a:solidFill>
              <a:ln w="38100" cap="flat" cmpd="sng" algn="ctr">
                <a:solidFill>
                  <a:srgbClr val="FFFFFF"/>
                </a:solidFill>
                <a:prstDash val="solid"/>
              </a:ln>
              <a:effectLst/>
            </p:spPr>
            <p:txBody>
              <a:bodyPr anchor="ctr"/>
              <a:lstStyle/>
              <a:p>
                <a:pPr algn="ctr" eaLnBrk="1" fontAlgn="auto" hangingPunct="1">
                  <a:spcBef>
                    <a:spcPts val="0"/>
                  </a:spcBef>
                  <a:spcAft>
                    <a:spcPts val="0"/>
                  </a:spcAft>
                  <a:defRPr/>
                </a:pPr>
                <a:r>
                  <a:rPr lang="it-IT" sz="4000" kern="0" dirty="0">
                    <a:solidFill>
                      <a:srgbClr val="003057"/>
                    </a:solidFill>
                    <a:latin typeface="Arial"/>
                    <a:cs typeface="+mn-cs"/>
                  </a:rPr>
                  <a:t>3</a:t>
                </a:r>
              </a:p>
            </p:txBody>
          </p:sp>
        </p:grpSp>
        <p:sp>
          <p:nvSpPr>
            <p:cNvPr id="19" name="CasellaDiTesto 48"/>
            <p:cNvSpPr txBox="1">
              <a:spLocks noChangeArrowheads="1"/>
            </p:cNvSpPr>
            <p:nvPr/>
          </p:nvSpPr>
          <p:spPr bwMode="auto">
            <a:xfrm>
              <a:off x="1600302" y="4401972"/>
              <a:ext cx="4281337" cy="52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n-US" altLang="it-IT" sz="2800" b="1" dirty="0" smtClean="0">
                  <a:solidFill>
                    <a:schemeClr val="tx2"/>
                  </a:solidFill>
                </a:rPr>
                <a:t>Video / Film</a:t>
              </a:r>
              <a:endParaRPr lang="en-US" altLang="it-IT" sz="2800" b="1" dirty="0">
                <a:solidFill>
                  <a:schemeClr val="tx2"/>
                </a:solidFill>
              </a:endParaRPr>
            </a:p>
          </p:txBody>
        </p:sp>
      </p:grpSp>
      <p:grpSp>
        <p:nvGrpSpPr>
          <p:cNvPr id="22" name="Gruppo 21"/>
          <p:cNvGrpSpPr>
            <a:grpSpLocks/>
          </p:cNvGrpSpPr>
          <p:nvPr/>
        </p:nvGrpSpPr>
        <p:grpSpPr bwMode="auto">
          <a:xfrm>
            <a:off x="306735" y="4951041"/>
            <a:ext cx="8191030" cy="782638"/>
            <a:chOff x="567735" y="4250083"/>
            <a:chExt cx="7709522" cy="782552"/>
          </a:xfrm>
        </p:grpSpPr>
        <p:grpSp>
          <p:nvGrpSpPr>
            <p:cNvPr id="23" name="Gruppo 21"/>
            <p:cNvGrpSpPr>
              <a:grpSpLocks/>
            </p:cNvGrpSpPr>
            <p:nvPr/>
          </p:nvGrpSpPr>
          <p:grpSpPr bwMode="auto">
            <a:xfrm>
              <a:off x="567735" y="4250083"/>
              <a:ext cx="7709522" cy="782552"/>
              <a:chOff x="249238" y="3366502"/>
              <a:chExt cx="7709522" cy="782552"/>
            </a:xfrm>
          </p:grpSpPr>
          <p:sp>
            <p:nvSpPr>
              <p:cNvPr id="25" name="Pentagono 3"/>
              <p:cNvSpPr/>
              <p:nvPr/>
            </p:nvSpPr>
            <p:spPr>
              <a:xfrm rot="10800000">
                <a:off x="766970" y="3369676"/>
                <a:ext cx="7191790" cy="779377"/>
              </a:xfrm>
              <a:custGeom>
                <a:avLst/>
                <a:gdLst>
                  <a:gd name="connsiteX0" fmla="*/ 0 w 1910993"/>
                  <a:gd name="connsiteY0" fmla="*/ 0 h 770562"/>
                  <a:gd name="connsiteX1" fmla="*/ 1525712 w 1910993"/>
                  <a:gd name="connsiteY1" fmla="*/ 0 h 770562"/>
                  <a:gd name="connsiteX2" fmla="*/ 1910993 w 1910993"/>
                  <a:gd name="connsiteY2" fmla="*/ 385281 h 770562"/>
                  <a:gd name="connsiteX3" fmla="*/ 1525712 w 1910993"/>
                  <a:gd name="connsiteY3" fmla="*/ 770562 h 770562"/>
                  <a:gd name="connsiteX4" fmla="*/ 0 w 1910993"/>
                  <a:gd name="connsiteY4" fmla="*/ 770562 h 770562"/>
                  <a:gd name="connsiteX5" fmla="*/ 0 w 1910993"/>
                  <a:gd name="connsiteY5" fmla="*/ 0 h 770562"/>
                  <a:gd name="connsiteX0" fmla="*/ 0 w 1525712"/>
                  <a:gd name="connsiteY0" fmla="*/ 0 h 770562"/>
                  <a:gd name="connsiteX1" fmla="*/ 1525712 w 1525712"/>
                  <a:gd name="connsiteY1" fmla="*/ 0 h 770562"/>
                  <a:gd name="connsiteX2" fmla="*/ 1119883 w 1525712"/>
                  <a:gd name="connsiteY2" fmla="*/ 385281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399919 w 1525712"/>
                  <a:gd name="connsiteY2" fmla="*/ 375007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41577 w 1525712"/>
                  <a:gd name="connsiteY2" fmla="*/ 405830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85282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95556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10274 h 780836"/>
                  <a:gd name="connsiteX1" fmla="*/ 1521083 w 1525712"/>
                  <a:gd name="connsiteY1" fmla="*/ 0 h 780836"/>
                  <a:gd name="connsiteX2" fmla="*/ 1432320 w 1525712"/>
                  <a:gd name="connsiteY2" fmla="*/ 405830 h 780836"/>
                  <a:gd name="connsiteX3" fmla="*/ 1525712 w 1525712"/>
                  <a:gd name="connsiteY3" fmla="*/ 780836 h 780836"/>
                  <a:gd name="connsiteX4" fmla="*/ 0 w 1525712"/>
                  <a:gd name="connsiteY4" fmla="*/ 780836 h 780836"/>
                  <a:gd name="connsiteX5" fmla="*/ 0 w 1525712"/>
                  <a:gd name="connsiteY5" fmla="*/ 10274 h 780836"/>
                  <a:gd name="connsiteX0" fmla="*/ 0 w 1521083"/>
                  <a:gd name="connsiteY0" fmla="*/ 10274 h 780836"/>
                  <a:gd name="connsiteX1" fmla="*/ 1521083 w 1521083"/>
                  <a:gd name="connsiteY1" fmla="*/ 0 h 780836"/>
                  <a:gd name="connsiteX2" fmla="*/ 1432320 w 1521083"/>
                  <a:gd name="connsiteY2" fmla="*/ 405830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52111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46174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34300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2426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0447 w 1521083"/>
                  <a:gd name="connsiteY2" fmla="*/ 364734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20548 h 791110"/>
                  <a:gd name="connsiteX1" fmla="*/ 1499313 w 1521083"/>
                  <a:gd name="connsiteY1" fmla="*/ 0 h 791110"/>
                  <a:gd name="connsiteX2" fmla="*/ 1420447 w 1521083"/>
                  <a:gd name="connsiteY2" fmla="*/ 375008 h 791110"/>
                  <a:gd name="connsiteX3" fmla="*/ 1521083 w 1521083"/>
                  <a:gd name="connsiteY3" fmla="*/ 791110 h 791110"/>
                  <a:gd name="connsiteX4" fmla="*/ 0 w 1521083"/>
                  <a:gd name="connsiteY4" fmla="*/ 791110 h 791110"/>
                  <a:gd name="connsiteX5" fmla="*/ 0 w 1521083"/>
                  <a:gd name="connsiteY5" fmla="*/ 20548 h 791110"/>
                  <a:gd name="connsiteX0" fmla="*/ 0 w 1505251"/>
                  <a:gd name="connsiteY0" fmla="*/ 20548 h 791110"/>
                  <a:gd name="connsiteX1" fmla="*/ 1499313 w 1505251"/>
                  <a:gd name="connsiteY1" fmla="*/ 0 h 791110"/>
                  <a:gd name="connsiteX2" fmla="*/ 1420447 w 1505251"/>
                  <a:gd name="connsiteY2" fmla="*/ 375008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4405 w 1505251"/>
                  <a:gd name="connsiteY2" fmla="*/ 395556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6384 w 1505251"/>
                  <a:gd name="connsiteY2" fmla="*/ 385282 h 791110"/>
                  <a:gd name="connsiteX3" fmla="*/ 1505251 w 1505251"/>
                  <a:gd name="connsiteY3" fmla="*/ 791110 h 791110"/>
                  <a:gd name="connsiteX4" fmla="*/ 0 w 1505251"/>
                  <a:gd name="connsiteY4" fmla="*/ 791110 h 791110"/>
                  <a:gd name="connsiteX5" fmla="*/ 0 w 1505251"/>
                  <a:gd name="connsiteY5" fmla="*/ 20548 h 79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251" h="791110">
                    <a:moveTo>
                      <a:pt x="0" y="20548"/>
                    </a:moveTo>
                    <a:lnTo>
                      <a:pt x="1499313" y="0"/>
                    </a:lnTo>
                    <a:lnTo>
                      <a:pt x="1426384" y="385282"/>
                    </a:lnTo>
                    <a:lnTo>
                      <a:pt x="1505251" y="791110"/>
                    </a:lnTo>
                    <a:lnTo>
                      <a:pt x="0" y="791110"/>
                    </a:lnTo>
                    <a:lnTo>
                      <a:pt x="0" y="20548"/>
                    </a:lnTo>
                    <a:close/>
                  </a:path>
                </a:pathLst>
              </a:custGeom>
              <a:solidFill>
                <a:srgbClr val="D4EAE4"/>
              </a:solidFill>
              <a:ln w="9525" cap="flat" cmpd="sng" algn="ctr">
                <a:noFill/>
                <a:prstDash val="solid"/>
              </a:ln>
              <a:effectLst/>
            </p:spPr>
            <p:txBody>
              <a:bodyPr anchor="ctr"/>
              <a:lstStyle/>
              <a:p>
                <a:pPr algn="ctr" eaLnBrk="1" fontAlgn="auto" hangingPunct="1">
                  <a:spcBef>
                    <a:spcPts val="0"/>
                  </a:spcBef>
                  <a:spcAft>
                    <a:spcPts val="0"/>
                  </a:spcAft>
                  <a:defRPr/>
                </a:pPr>
                <a:endParaRPr lang="it-IT" kern="0">
                  <a:solidFill>
                    <a:srgbClr val="FFFFFF"/>
                  </a:solidFill>
                  <a:latin typeface="Arial"/>
                  <a:cs typeface="+mn-cs"/>
                </a:endParaRPr>
              </a:p>
            </p:txBody>
          </p:sp>
          <p:sp>
            <p:nvSpPr>
              <p:cNvPr id="26" name="Pentagono 25"/>
              <p:cNvSpPr/>
              <p:nvPr/>
            </p:nvSpPr>
            <p:spPr>
              <a:xfrm>
                <a:off x="249238" y="3366502"/>
                <a:ext cx="1035465" cy="782552"/>
              </a:xfrm>
              <a:prstGeom prst="homePlate">
                <a:avLst/>
              </a:prstGeom>
              <a:solidFill>
                <a:srgbClr val="03873A"/>
              </a:solidFill>
              <a:ln w="38100" cap="flat" cmpd="sng" algn="ctr">
                <a:solidFill>
                  <a:srgbClr val="FFFFFF"/>
                </a:solidFill>
                <a:prstDash val="solid"/>
              </a:ln>
              <a:effectLst/>
            </p:spPr>
            <p:txBody>
              <a:bodyPr anchor="ctr"/>
              <a:lstStyle/>
              <a:p>
                <a:pPr algn="ctr" eaLnBrk="1" fontAlgn="auto" hangingPunct="1">
                  <a:spcBef>
                    <a:spcPts val="0"/>
                  </a:spcBef>
                  <a:spcAft>
                    <a:spcPts val="0"/>
                  </a:spcAft>
                  <a:defRPr/>
                </a:pPr>
                <a:r>
                  <a:rPr lang="it-IT" sz="4000" kern="0" dirty="0">
                    <a:solidFill>
                      <a:srgbClr val="FFFFFF"/>
                    </a:solidFill>
                    <a:latin typeface="Arial"/>
                    <a:cs typeface="+mn-cs"/>
                  </a:rPr>
                  <a:t>4</a:t>
                </a:r>
              </a:p>
            </p:txBody>
          </p:sp>
        </p:grpSp>
        <p:sp>
          <p:nvSpPr>
            <p:cNvPr id="24" name="CasellaDiTesto 22"/>
            <p:cNvSpPr txBox="1">
              <a:spLocks noChangeArrowheads="1"/>
            </p:cNvSpPr>
            <p:nvPr/>
          </p:nvSpPr>
          <p:spPr bwMode="auto">
            <a:xfrm>
              <a:off x="1589271" y="4410551"/>
              <a:ext cx="6666776" cy="52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n-US" altLang="it-IT" sz="2400" dirty="0" smtClean="0">
                  <a:solidFill>
                    <a:schemeClr val="tx2"/>
                  </a:solidFill>
                </a:rPr>
                <a:t> </a:t>
              </a:r>
              <a:r>
                <a:rPr lang="en-US" altLang="it-IT" sz="2800" b="1" dirty="0" smtClean="0">
                  <a:solidFill>
                    <a:schemeClr val="tx2"/>
                  </a:solidFill>
                </a:rPr>
                <a:t>Flipped Classroom</a:t>
              </a:r>
              <a:endParaRPr lang="en-US" altLang="it-IT" sz="2800" b="1" dirty="0">
                <a:solidFill>
                  <a:schemeClr val="tx2"/>
                </a:solidFill>
              </a:endParaRPr>
            </a:p>
          </p:txBody>
        </p:sp>
      </p:grpSp>
      <p:pic>
        <p:nvPicPr>
          <p:cNvPr id="27" name="Immagine 26"/>
          <p:cNvPicPr>
            <a:picLocks noChangeAspect="1"/>
          </p:cNvPicPr>
          <p:nvPr/>
        </p:nvPicPr>
        <p:blipFill>
          <a:blip r:embed="rId3"/>
          <a:stretch>
            <a:fillRect/>
          </a:stretch>
        </p:blipFill>
        <p:spPr>
          <a:xfrm>
            <a:off x="420972" y="6265580"/>
            <a:ext cx="1196025" cy="447996"/>
          </a:xfrm>
          <a:prstGeom prst="rect">
            <a:avLst/>
          </a:prstGeom>
        </p:spPr>
      </p:pic>
      <p:pic>
        <p:nvPicPr>
          <p:cNvPr id="29" name="Immagin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5280" y="6237094"/>
            <a:ext cx="504968" cy="504968"/>
          </a:xfrm>
          <a:prstGeom prst="rect">
            <a:avLst/>
          </a:prstGeom>
        </p:spPr>
      </p:pic>
    </p:spTree>
    <p:extLst>
      <p:ext uri="{BB962C8B-B14F-4D97-AF65-F5344CB8AC3E}">
        <p14:creationId xmlns:p14="http://schemas.microsoft.com/office/powerpoint/2010/main" val="26229785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olo 1"/>
          <p:cNvSpPr>
            <a:spLocks noGrp="1"/>
          </p:cNvSpPr>
          <p:nvPr>
            <p:ph type="ctrTitle"/>
          </p:nvPr>
        </p:nvSpPr>
        <p:spPr>
          <a:xfrm>
            <a:off x="685800" y="2130425"/>
            <a:ext cx="7772400" cy="1470025"/>
          </a:xfrm>
        </p:spPr>
        <p:txBody>
          <a:bodyPr/>
          <a:lstStyle/>
          <a:p>
            <a:endParaRPr lang="it-IT" altLang="it-IT" smtClean="0"/>
          </a:p>
        </p:txBody>
      </p:sp>
      <p:sp>
        <p:nvSpPr>
          <p:cNvPr id="67587" name="Sottotitolo 2"/>
          <p:cNvSpPr>
            <a:spLocks noGrp="1"/>
          </p:cNvSpPr>
          <p:nvPr>
            <p:ph type="subTitle" idx="1"/>
          </p:nvPr>
        </p:nvSpPr>
        <p:spPr/>
        <p:txBody>
          <a:bodyPr/>
          <a:lstStyle/>
          <a:p>
            <a:endParaRPr lang="it-IT" altLang="it-IT" smtClean="0"/>
          </a:p>
        </p:txBody>
      </p:sp>
      <p:pic>
        <p:nvPicPr>
          <p:cNvPr id="67588"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78463"/>
            <a:ext cx="6259157"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2392" y="1439270"/>
            <a:ext cx="6858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umetto 4 1"/>
          <p:cNvSpPr/>
          <p:nvPr/>
        </p:nvSpPr>
        <p:spPr>
          <a:xfrm>
            <a:off x="914400" y="450376"/>
            <a:ext cx="7978775" cy="5849676"/>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buFont typeface="+mj-lt"/>
              <a:buAutoNum type="arabicPeriod"/>
            </a:pPr>
            <a:endParaRPr lang="it-IT" sz="2800" b="1" dirty="0" smtClean="0">
              <a:ln w="0"/>
              <a:solidFill>
                <a:schemeClr val="tx1"/>
              </a:solidFill>
              <a:effectLst>
                <a:outerShdw blurRad="38100" dist="19050" dir="2700000" algn="tl" rotWithShape="0">
                  <a:schemeClr val="dk1">
                    <a:alpha val="40000"/>
                  </a:schemeClr>
                </a:outerShdw>
              </a:effectLst>
            </a:endParaRPr>
          </a:p>
          <a:p>
            <a:pPr marL="457200" indent="-457200" algn="ctr">
              <a:buFont typeface="+mj-lt"/>
              <a:buAutoNum type="arabicPeriod"/>
            </a:pPr>
            <a:r>
              <a:rPr lang="it-IT" sz="2800" b="1" dirty="0" err="1" smtClean="0">
                <a:ln w="0"/>
                <a:solidFill>
                  <a:schemeClr val="tx1"/>
                </a:solidFill>
                <a:effectLst>
                  <a:outerShdw blurRad="38100" dist="19050" dir="2700000" algn="tl" rotWithShape="0">
                    <a:schemeClr val="dk1">
                      <a:alpha val="40000"/>
                    </a:schemeClr>
                  </a:outerShdw>
                </a:effectLst>
              </a:rPr>
              <a:t>Computers</a:t>
            </a:r>
            <a:r>
              <a:rPr lang="it-IT" sz="2800" b="1" dirty="0" smtClean="0">
                <a:ln w="0"/>
                <a:solidFill>
                  <a:schemeClr val="tx1"/>
                </a:solidFill>
                <a:effectLst>
                  <a:outerShdw blurRad="38100" dist="19050" dir="2700000" algn="tl" rotWithShape="0">
                    <a:schemeClr val="dk1">
                      <a:alpha val="40000"/>
                    </a:schemeClr>
                  </a:outerShdw>
                </a:effectLst>
              </a:rPr>
              <a:t> are </a:t>
            </a:r>
            <a:r>
              <a:rPr lang="it-IT" sz="2800" b="1" dirty="0" err="1" smtClean="0">
                <a:ln w="0"/>
                <a:solidFill>
                  <a:schemeClr val="tx1"/>
                </a:solidFill>
                <a:effectLst>
                  <a:outerShdw blurRad="38100" dist="19050" dir="2700000" algn="tl" rotWithShape="0">
                    <a:schemeClr val="dk1">
                      <a:alpha val="40000"/>
                    </a:schemeClr>
                  </a:outerShdw>
                </a:effectLst>
              </a:rPr>
              <a:t>infinitely</a:t>
            </a:r>
            <a:r>
              <a:rPr lang="it-IT" sz="2800" b="1" dirty="0" smtClean="0">
                <a:ln w="0"/>
                <a:solidFill>
                  <a:schemeClr val="tx1"/>
                </a:solidFill>
                <a:effectLst>
                  <a:outerShdw blurRad="38100" dist="19050" dir="2700000" algn="tl" rotWithShape="0">
                    <a:schemeClr val="dk1">
                      <a:alpha val="40000"/>
                    </a:schemeClr>
                  </a:outerShdw>
                </a:effectLst>
              </a:rPr>
              <a:t> </a:t>
            </a:r>
            <a:r>
              <a:rPr lang="it-IT" sz="2800" b="1" dirty="0" err="1" smtClean="0">
                <a:ln w="0"/>
                <a:solidFill>
                  <a:schemeClr val="tx1"/>
                </a:solidFill>
                <a:effectLst>
                  <a:outerShdw blurRad="38100" dist="19050" dir="2700000" algn="tl" rotWithShape="0">
                    <a:schemeClr val="dk1">
                      <a:alpha val="40000"/>
                    </a:schemeClr>
                  </a:outerShdw>
                </a:effectLst>
              </a:rPr>
              <a:t>patient</a:t>
            </a:r>
            <a:endParaRPr lang="it-IT" sz="2800" b="1" dirty="0" smtClean="0">
              <a:ln w="0"/>
              <a:solidFill>
                <a:schemeClr val="tx1"/>
              </a:solidFill>
              <a:effectLst>
                <a:outerShdw blurRad="38100" dist="19050" dir="2700000" algn="tl" rotWithShape="0">
                  <a:schemeClr val="dk1">
                    <a:alpha val="40000"/>
                  </a:schemeClr>
                </a:outerShdw>
              </a:effectLst>
            </a:endParaRPr>
          </a:p>
          <a:p>
            <a:pPr algn="ctr"/>
            <a:endParaRPr lang="it-IT" sz="2800" b="1" dirty="0" smtClean="0">
              <a:ln w="0"/>
              <a:solidFill>
                <a:schemeClr val="tx1"/>
              </a:solidFill>
              <a:effectLst>
                <a:outerShdw blurRad="38100" dist="19050" dir="2700000" algn="tl" rotWithShape="0">
                  <a:schemeClr val="dk1">
                    <a:alpha val="40000"/>
                  </a:schemeClr>
                </a:outerShdw>
              </a:effectLst>
            </a:endParaRPr>
          </a:p>
          <a:p>
            <a:pPr marL="457200" indent="-457200" algn="ctr">
              <a:buFont typeface="+mj-lt"/>
              <a:buAutoNum type="arabicPeriod"/>
            </a:pPr>
            <a:r>
              <a:rPr lang="it-IT" sz="2800" b="1" dirty="0" smtClean="0">
                <a:ln w="0"/>
                <a:solidFill>
                  <a:schemeClr val="tx1"/>
                </a:solidFill>
                <a:effectLst>
                  <a:outerShdw blurRad="38100" dist="19050" dir="2700000" algn="tl" rotWithShape="0">
                    <a:schemeClr val="dk1">
                      <a:alpha val="40000"/>
                    </a:schemeClr>
                  </a:outerShdw>
                </a:effectLst>
              </a:rPr>
              <a:t>Computer-</a:t>
            </a:r>
            <a:r>
              <a:rPr lang="it-IT" sz="2800" b="1" dirty="0" err="1" smtClean="0">
                <a:ln w="0"/>
                <a:solidFill>
                  <a:schemeClr val="tx1"/>
                </a:solidFill>
                <a:effectLst>
                  <a:outerShdw blurRad="38100" dist="19050" dir="2700000" algn="tl" rotWithShape="0">
                    <a:schemeClr val="dk1">
                      <a:alpha val="40000"/>
                    </a:schemeClr>
                  </a:outerShdw>
                </a:effectLst>
              </a:rPr>
              <a:t>based</a:t>
            </a:r>
            <a:r>
              <a:rPr lang="it-IT" sz="2800" b="1" dirty="0" smtClean="0">
                <a:ln w="0"/>
                <a:solidFill>
                  <a:schemeClr val="tx1"/>
                </a:solidFill>
                <a:effectLst>
                  <a:outerShdw blurRad="38100" dist="19050" dir="2700000" algn="tl" rotWithShape="0">
                    <a:schemeClr val="dk1">
                      <a:alpha val="40000"/>
                    </a:schemeClr>
                  </a:outerShdw>
                </a:effectLst>
              </a:rPr>
              <a:t> </a:t>
            </a:r>
            <a:r>
              <a:rPr lang="it-IT" sz="2800" b="1" dirty="0" err="1" smtClean="0">
                <a:ln w="0"/>
                <a:solidFill>
                  <a:schemeClr val="tx1"/>
                </a:solidFill>
                <a:effectLst>
                  <a:outerShdw blurRad="38100" dist="19050" dir="2700000" algn="tl" rotWithShape="0">
                    <a:schemeClr val="dk1">
                      <a:alpha val="40000"/>
                    </a:schemeClr>
                  </a:outerShdw>
                </a:effectLst>
              </a:rPr>
              <a:t>exercises</a:t>
            </a:r>
            <a:r>
              <a:rPr lang="it-IT" sz="2800" b="1" dirty="0" smtClean="0">
                <a:ln w="0"/>
                <a:solidFill>
                  <a:schemeClr val="tx1"/>
                </a:solidFill>
                <a:effectLst>
                  <a:outerShdw blurRad="38100" dist="19050" dir="2700000" algn="tl" rotWithShape="0">
                    <a:schemeClr val="dk1">
                      <a:alpha val="40000"/>
                    </a:schemeClr>
                  </a:outerShdw>
                </a:effectLst>
              </a:rPr>
              <a:t> look </a:t>
            </a:r>
            <a:r>
              <a:rPr lang="it-IT" sz="2800" b="1" dirty="0" err="1" smtClean="0">
                <a:ln w="0"/>
                <a:solidFill>
                  <a:schemeClr val="tx1"/>
                </a:solidFill>
                <a:effectLst>
                  <a:outerShdw blurRad="38100" dist="19050" dir="2700000" algn="tl" rotWithShape="0">
                    <a:schemeClr val="dk1">
                      <a:alpha val="40000"/>
                    </a:schemeClr>
                  </a:outerShdw>
                </a:effectLst>
              </a:rPr>
              <a:t>appealing</a:t>
            </a:r>
            <a:endParaRPr lang="it-IT" sz="2800" b="1" dirty="0" smtClean="0">
              <a:ln w="0"/>
              <a:solidFill>
                <a:schemeClr val="tx1"/>
              </a:solidFill>
              <a:effectLst>
                <a:outerShdw blurRad="38100" dist="19050" dir="2700000" algn="tl" rotWithShape="0">
                  <a:schemeClr val="dk1">
                    <a:alpha val="40000"/>
                  </a:schemeClr>
                </a:outerShdw>
              </a:effectLst>
            </a:endParaRPr>
          </a:p>
          <a:p>
            <a:pPr algn="ctr"/>
            <a:endParaRPr lang="it-IT" sz="2800" b="1" dirty="0" smtClean="0">
              <a:ln w="0"/>
              <a:solidFill>
                <a:schemeClr val="tx1"/>
              </a:solidFill>
              <a:effectLst>
                <a:outerShdw blurRad="38100" dist="19050" dir="2700000" algn="tl" rotWithShape="0">
                  <a:schemeClr val="dk1">
                    <a:alpha val="40000"/>
                  </a:schemeClr>
                </a:outerShdw>
              </a:effectLst>
            </a:endParaRPr>
          </a:p>
          <a:p>
            <a:pPr marL="457200" indent="-457200" algn="ctr">
              <a:buFont typeface="+mj-lt"/>
              <a:buAutoNum type="arabicPeriod"/>
            </a:pPr>
            <a:r>
              <a:rPr lang="it-IT" sz="2800" b="1" dirty="0" smtClean="0">
                <a:ln w="0"/>
                <a:solidFill>
                  <a:schemeClr val="tx1"/>
                </a:solidFill>
                <a:effectLst>
                  <a:outerShdw blurRad="38100" dist="19050" dir="2700000" algn="tl" rotWithShape="0">
                    <a:schemeClr val="dk1">
                      <a:alpha val="40000"/>
                    </a:schemeClr>
                  </a:outerShdw>
                </a:effectLst>
              </a:rPr>
              <a:t>Highly </a:t>
            </a:r>
            <a:r>
              <a:rPr lang="it-IT" sz="2800" b="1" dirty="0" err="1" smtClean="0">
                <a:ln w="0"/>
                <a:solidFill>
                  <a:schemeClr val="tx1"/>
                </a:solidFill>
                <a:effectLst>
                  <a:outerShdw blurRad="38100" dist="19050" dir="2700000" algn="tl" rotWithShape="0">
                    <a:schemeClr val="dk1">
                      <a:alpha val="40000"/>
                    </a:schemeClr>
                  </a:outerShdw>
                </a:effectLst>
              </a:rPr>
              <a:t>motivating</a:t>
            </a:r>
            <a:r>
              <a:rPr lang="it-IT" sz="2800" b="1" dirty="0" smtClean="0">
                <a:ln w="0"/>
                <a:solidFill>
                  <a:schemeClr val="tx1"/>
                </a:solidFill>
                <a:effectLst>
                  <a:outerShdw blurRad="38100" dist="19050" dir="2700000" algn="tl" rotWithShape="0">
                    <a:schemeClr val="dk1">
                      <a:alpha val="40000"/>
                    </a:schemeClr>
                  </a:outerShdw>
                </a:effectLst>
              </a:rPr>
              <a:t> and </a:t>
            </a:r>
          </a:p>
          <a:p>
            <a:pPr algn="ctr"/>
            <a:r>
              <a:rPr lang="it-IT" sz="2800" b="1" dirty="0" smtClean="0">
                <a:ln w="0"/>
                <a:solidFill>
                  <a:schemeClr val="tx1"/>
                </a:solidFill>
                <a:effectLst>
                  <a:outerShdw blurRad="38100" dist="19050" dir="2700000" algn="tl" rotWithShape="0">
                    <a:schemeClr val="dk1">
                      <a:alpha val="40000"/>
                    </a:schemeClr>
                  </a:outerShdw>
                </a:effectLst>
              </a:rPr>
              <a:t>multi-</a:t>
            </a:r>
            <a:r>
              <a:rPr lang="it-IT" sz="2800" b="1" dirty="0" err="1" smtClean="0">
                <a:ln w="0"/>
                <a:solidFill>
                  <a:schemeClr val="tx1"/>
                </a:solidFill>
                <a:effectLst>
                  <a:outerShdw blurRad="38100" dist="19050" dir="2700000" algn="tl" rotWithShape="0">
                    <a:schemeClr val="dk1">
                      <a:alpha val="40000"/>
                    </a:schemeClr>
                  </a:outerShdw>
                </a:effectLst>
              </a:rPr>
              <a:t>sensory</a:t>
            </a:r>
            <a:endParaRPr lang="it-IT" sz="2800" b="1" dirty="0">
              <a:ln w="0"/>
              <a:solidFill>
                <a:schemeClr val="tx1"/>
              </a:solidFill>
              <a:effectLst>
                <a:outerShdw blurRad="38100" dist="19050" dir="2700000" algn="tl" rotWithShape="0">
                  <a:schemeClr val="dk1">
                    <a:alpha val="40000"/>
                  </a:schemeClr>
                </a:outerShdw>
              </a:effectLst>
            </a:endParaRPr>
          </a:p>
          <a:p>
            <a:pPr algn="ctr"/>
            <a:endParaRPr lang="it-IT" sz="2800" b="1" dirty="0" smtClean="0">
              <a:ln w="0"/>
              <a:solidFill>
                <a:schemeClr val="tx1"/>
              </a:solidFill>
              <a:effectLst>
                <a:outerShdw blurRad="38100" dist="19050" dir="2700000" algn="tl" rotWithShape="0">
                  <a:schemeClr val="dk1">
                    <a:alpha val="40000"/>
                  </a:schemeClr>
                </a:outerShdw>
              </a:effectLst>
            </a:endParaRPr>
          </a:p>
          <a:p>
            <a:pPr algn="ctr"/>
            <a:r>
              <a:rPr lang="it-IT" sz="2800" b="1" dirty="0" smtClean="0">
                <a:ln w="0"/>
                <a:solidFill>
                  <a:schemeClr val="tx1"/>
                </a:solidFill>
                <a:effectLst>
                  <a:outerShdw blurRad="38100" dist="19050" dir="2700000" algn="tl" rotWithShape="0">
                    <a:schemeClr val="dk1">
                      <a:alpha val="40000"/>
                    </a:schemeClr>
                  </a:outerShdw>
                </a:effectLst>
              </a:rPr>
              <a:t>4. </a:t>
            </a:r>
            <a:r>
              <a:rPr lang="it-IT" sz="2800" b="1" dirty="0" err="1" smtClean="0">
                <a:ln w="0"/>
                <a:solidFill>
                  <a:schemeClr val="tx1"/>
                </a:solidFill>
                <a:effectLst>
                  <a:outerShdw blurRad="38100" dist="19050" dir="2700000" algn="tl" rotWithShape="0">
                    <a:schemeClr val="dk1">
                      <a:alpha val="40000"/>
                    </a:schemeClr>
                  </a:outerShdw>
                </a:effectLst>
              </a:rPr>
              <a:t>Supports</a:t>
            </a:r>
            <a:r>
              <a:rPr lang="it-IT" sz="2800" b="1" dirty="0" smtClean="0">
                <a:ln w="0"/>
                <a:solidFill>
                  <a:schemeClr val="tx1"/>
                </a:solidFill>
                <a:effectLst>
                  <a:outerShdw blurRad="38100" dist="19050" dir="2700000" algn="tl" rotWithShape="0">
                    <a:schemeClr val="dk1">
                      <a:alpha val="40000"/>
                    </a:schemeClr>
                  </a:outerShdw>
                </a:effectLst>
              </a:rPr>
              <a:t> </a:t>
            </a:r>
            <a:r>
              <a:rPr lang="it-IT" sz="2800" b="1" dirty="0" err="1" smtClean="0">
                <a:ln w="0"/>
                <a:solidFill>
                  <a:schemeClr val="tx1"/>
                </a:solidFill>
                <a:effectLst>
                  <a:outerShdw blurRad="38100" dist="19050" dir="2700000" algn="tl" rotWithShape="0">
                    <a:schemeClr val="dk1">
                      <a:alpha val="40000"/>
                    </a:schemeClr>
                  </a:outerShdw>
                </a:effectLst>
              </a:rPr>
              <a:t>learning</a:t>
            </a:r>
            <a:r>
              <a:rPr lang="it-IT" sz="2800" b="1" dirty="0" smtClean="0">
                <a:ln w="0"/>
                <a:solidFill>
                  <a:schemeClr val="tx1"/>
                </a:solidFill>
                <a:effectLst>
                  <a:outerShdw blurRad="38100" dist="19050" dir="2700000" algn="tl" rotWithShape="0">
                    <a:schemeClr val="dk1">
                      <a:alpha val="40000"/>
                    </a:schemeClr>
                  </a:outerShdw>
                </a:effectLst>
              </a:rPr>
              <a:t> </a:t>
            </a:r>
            <a:r>
              <a:rPr lang="it-IT" sz="2800" b="1" dirty="0" err="1" smtClean="0">
                <a:ln w="0"/>
                <a:solidFill>
                  <a:schemeClr val="tx1"/>
                </a:solidFill>
                <a:effectLst>
                  <a:outerShdw blurRad="38100" dist="19050" dir="2700000" algn="tl" rotWithShape="0">
                    <a:schemeClr val="dk1">
                      <a:alpha val="40000"/>
                    </a:schemeClr>
                  </a:outerShdw>
                </a:effectLst>
              </a:rPr>
              <a:t>at</a:t>
            </a:r>
            <a:r>
              <a:rPr lang="it-IT" sz="2800" b="1" dirty="0" smtClean="0">
                <a:ln w="0"/>
                <a:solidFill>
                  <a:schemeClr val="tx1"/>
                </a:solidFill>
                <a:effectLst>
                  <a:outerShdw blurRad="38100" dist="19050" dir="2700000" algn="tl" rotWithShape="0">
                    <a:schemeClr val="dk1">
                      <a:alpha val="40000"/>
                    </a:schemeClr>
                  </a:outerShdw>
                </a:effectLst>
              </a:rPr>
              <a:t> </a:t>
            </a:r>
            <a:r>
              <a:rPr lang="it-IT" sz="2800" b="1" dirty="0" err="1" smtClean="0">
                <a:ln w="0"/>
                <a:solidFill>
                  <a:schemeClr val="tx1"/>
                </a:solidFill>
                <a:effectLst>
                  <a:outerShdw blurRad="38100" dist="19050" dir="2700000" algn="tl" rotWithShape="0">
                    <a:schemeClr val="dk1">
                      <a:alpha val="40000"/>
                    </a:schemeClr>
                  </a:outerShdw>
                </a:effectLst>
              </a:rPr>
              <a:t>all</a:t>
            </a:r>
            <a:r>
              <a:rPr lang="it-IT" sz="2800" b="1" dirty="0" smtClean="0">
                <a:ln w="0"/>
                <a:solidFill>
                  <a:schemeClr val="tx1"/>
                </a:solidFill>
                <a:effectLst>
                  <a:outerShdw blurRad="38100" dist="19050" dir="2700000" algn="tl" rotWithShape="0">
                    <a:schemeClr val="dk1">
                      <a:alpha val="40000"/>
                    </a:schemeClr>
                  </a:outerShdw>
                </a:effectLst>
              </a:rPr>
              <a:t> </a:t>
            </a:r>
            <a:r>
              <a:rPr lang="it-IT" sz="2800" b="1" dirty="0" err="1" smtClean="0">
                <a:ln w="0"/>
                <a:solidFill>
                  <a:schemeClr val="tx1"/>
                </a:solidFill>
                <a:effectLst>
                  <a:outerShdw blurRad="38100" dist="19050" dir="2700000" algn="tl" rotWithShape="0">
                    <a:schemeClr val="dk1">
                      <a:alpha val="40000"/>
                    </a:schemeClr>
                  </a:outerShdw>
                </a:effectLst>
              </a:rPr>
              <a:t>levels</a:t>
            </a:r>
            <a:endParaRPr lang="it-IT" sz="2800" b="1" dirty="0" smtClean="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744865969"/>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8373"/>
                                        </p:tgtEl>
                                        <p:attrNameLst>
                                          <p:attrName>style.visibility</p:attrName>
                                        </p:attrNameLst>
                                      </p:cBhvr>
                                      <p:to>
                                        <p:strVal val="visible"/>
                                      </p:to>
                                    </p:set>
                                    <p:animEffect transition="in" filter="fade">
                                      <p:cBhvr>
                                        <p:cTn id="7" dur="1000"/>
                                        <p:tgtEl>
                                          <p:spTgt spid="58373"/>
                                        </p:tgtEl>
                                      </p:cBhvr>
                                    </p:animEffect>
                                    <p:anim calcmode="lin" valueType="num">
                                      <p:cBhvr>
                                        <p:cTn id="8" dur="1000" fill="hold"/>
                                        <p:tgtEl>
                                          <p:spTgt spid="58373"/>
                                        </p:tgtEl>
                                        <p:attrNameLst>
                                          <p:attrName>ppt_x</p:attrName>
                                        </p:attrNameLst>
                                      </p:cBhvr>
                                      <p:tavLst>
                                        <p:tav tm="0">
                                          <p:val>
                                            <p:strVal val="#ppt_x"/>
                                          </p:val>
                                        </p:tav>
                                        <p:tav tm="100000">
                                          <p:val>
                                            <p:strVal val="#ppt_x"/>
                                          </p:val>
                                        </p:tav>
                                      </p:tavLst>
                                    </p:anim>
                                    <p:anim calcmode="lin" valueType="num">
                                      <p:cBhvr>
                                        <p:cTn id="9" dur="1000" fill="hold"/>
                                        <p:tgtEl>
                                          <p:spTgt spid="5837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3"/>
          <a:srcRect l="7343" t="15915" r="25810" b="6759"/>
          <a:stretch/>
        </p:blipFill>
        <p:spPr>
          <a:xfrm>
            <a:off x="531628" y="786808"/>
            <a:ext cx="8092537" cy="5263117"/>
          </a:xfrm>
          <a:prstGeom prst="rect">
            <a:avLst/>
          </a:prstGeom>
        </p:spPr>
      </p:pic>
    </p:spTree>
    <p:extLst>
      <p:ext uri="{BB962C8B-B14F-4D97-AF65-F5344CB8AC3E}">
        <p14:creationId xmlns:p14="http://schemas.microsoft.com/office/powerpoint/2010/main" val="36024516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Shape 736"/>
          <p:cNvSpPr txBox="1">
            <a:spLocks noGrp="1"/>
          </p:cNvSpPr>
          <p:nvPr>
            <p:ph type="sldNum" idx="12"/>
          </p:nvPr>
        </p:nvSpPr>
        <p:spPr>
          <a:xfrm>
            <a:off x="8497764" y="6489578"/>
            <a:ext cx="433137" cy="125533"/>
          </a:xfrm>
          <a:prstGeom prst="rect">
            <a:avLst/>
          </a:prstGeom>
          <a:noFill/>
          <a:ln>
            <a:noFill/>
          </a:ln>
        </p:spPr>
        <p:txBody>
          <a:bodyPr lIns="0" tIns="0" rIns="0" bIns="0" anchor="ctr" anchorCtr="0">
            <a:noAutofit/>
          </a:bodyPr>
          <a:lstStyle/>
          <a:p>
            <a:pPr marL="0" marR="0" lvl="0" indent="0" algn="l" rtl="0">
              <a:spcBef>
                <a:spcPts val="0"/>
              </a:spcBef>
              <a:buSzPct val="25000"/>
              <a:buNone/>
            </a:pPr>
            <a:fld id="{00000000-1234-1234-1234-123412341234}" type="slidenum">
              <a:rPr lang="en-GB" sz="800" b="1">
                <a:solidFill>
                  <a:schemeClr val="lt2"/>
                </a:solidFill>
                <a:latin typeface="Arial"/>
                <a:ea typeface="Arial"/>
                <a:cs typeface="Arial"/>
                <a:sym typeface="Arial"/>
              </a:rPr>
              <a:t>37</a:t>
            </a:fld>
            <a:endParaRPr lang="en-GB" sz="800" b="1">
              <a:solidFill>
                <a:schemeClr val="lt2"/>
              </a:solidFill>
              <a:latin typeface="Arial"/>
              <a:ea typeface="Arial"/>
              <a:cs typeface="Arial"/>
              <a:sym typeface="Arial"/>
            </a:endParaRPr>
          </a:p>
        </p:txBody>
      </p:sp>
      <p:sp>
        <p:nvSpPr>
          <p:cNvPr id="5" name="Shape 328"/>
          <p:cNvSpPr txBox="1">
            <a:spLocks/>
          </p:cNvSpPr>
          <p:nvPr/>
        </p:nvSpPr>
        <p:spPr>
          <a:xfrm>
            <a:off x="306733" y="254747"/>
            <a:ext cx="8345947" cy="654601"/>
          </a:xfrm>
          <a:prstGeom prst="rect">
            <a:avLst/>
          </a:prstGeom>
          <a:noFill/>
          <a:ln>
            <a:noFill/>
          </a:ln>
        </p:spPr>
        <p:txBody>
          <a:bodyPr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nSpc>
                <a:spcPct val="117647"/>
              </a:lnSpc>
              <a:buClr>
                <a:schemeClr val="dk2"/>
              </a:buClr>
              <a:buSzPct val="25000"/>
              <a:buFont typeface="Times New Roman"/>
              <a:buNone/>
            </a:pPr>
            <a:r>
              <a:rPr lang="en-GB" sz="3400" b="1" dirty="0" smtClean="0">
                <a:solidFill>
                  <a:schemeClr val="dk2"/>
                </a:solidFill>
                <a:latin typeface="Times New Roman"/>
                <a:ea typeface="Times New Roman"/>
                <a:cs typeface="Times New Roman"/>
                <a:sym typeface="Times New Roman"/>
              </a:rPr>
              <a:t>Tactile teaching methods </a:t>
            </a:r>
            <a:endParaRPr lang="en-GB" sz="3400" b="1" dirty="0">
              <a:solidFill>
                <a:schemeClr val="dk2"/>
              </a:solidFill>
              <a:latin typeface="Times New Roman"/>
              <a:ea typeface="Times New Roman"/>
              <a:cs typeface="Times New Roman"/>
              <a:sym typeface="Times New Roman"/>
            </a:endParaRPr>
          </a:p>
        </p:txBody>
      </p:sp>
      <p:grpSp>
        <p:nvGrpSpPr>
          <p:cNvPr id="7" name="Gruppo 6"/>
          <p:cNvGrpSpPr>
            <a:grpSpLocks/>
          </p:cNvGrpSpPr>
          <p:nvPr/>
        </p:nvGrpSpPr>
        <p:grpSpPr bwMode="auto">
          <a:xfrm>
            <a:off x="306734" y="1705264"/>
            <a:ext cx="8191030" cy="779462"/>
            <a:chOff x="567736" y="1914534"/>
            <a:chExt cx="7709142" cy="779120"/>
          </a:xfrm>
        </p:grpSpPr>
        <p:grpSp>
          <p:nvGrpSpPr>
            <p:cNvPr id="8" name="Gruppo 31"/>
            <p:cNvGrpSpPr>
              <a:grpSpLocks/>
            </p:cNvGrpSpPr>
            <p:nvPr/>
          </p:nvGrpSpPr>
          <p:grpSpPr bwMode="auto">
            <a:xfrm>
              <a:off x="567736" y="1914534"/>
              <a:ext cx="7709142" cy="779120"/>
              <a:chOff x="249239" y="1030953"/>
              <a:chExt cx="7709142" cy="779120"/>
            </a:xfrm>
          </p:grpSpPr>
          <p:sp>
            <p:nvSpPr>
              <p:cNvPr id="10" name="Pentagono 3"/>
              <p:cNvSpPr/>
              <p:nvPr/>
            </p:nvSpPr>
            <p:spPr>
              <a:xfrm rot="10800000">
                <a:off x="766946" y="1030953"/>
                <a:ext cx="7191435" cy="779120"/>
              </a:xfrm>
              <a:custGeom>
                <a:avLst/>
                <a:gdLst>
                  <a:gd name="connsiteX0" fmla="*/ 0 w 1910993"/>
                  <a:gd name="connsiteY0" fmla="*/ 0 h 770562"/>
                  <a:gd name="connsiteX1" fmla="*/ 1525712 w 1910993"/>
                  <a:gd name="connsiteY1" fmla="*/ 0 h 770562"/>
                  <a:gd name="connsiteX2" fmla="*/ 1910993 w 1910993"/>
                  <a:gd name="connsiteY2" fmla="*/ 385281 h 770562"/>
                  <a:gd name="connsiteX3" fmla="*/ 1525712 w 1910993"/>
                  <a:gd name="connsiteY3" fmla="*/ 770562 h 770562"/>
                  <a:gd name="connsiteX4" fmla="*/ 0 w 1910993"/>
                  <a:gd name="connsiteY4" fmla="*/ 770562 h 770562"/>
                  <a:gd name="connsiteX5" fmla="*/ 0 w 1910993"/>
                  <a:gd name="connsiteY5" fmla="*/ 0 h 770562"/>
                  <a:gd name="connsiteX0" fmla="*/ 0 w 1525712"/>
                  <a:gd name="connsiteY0" fmla="*/ 0 h 770562"/>
                  <a:gd name="connsiteX1" fmla="*/ 1525712 w 1525712"/>
                  <a:gd name="connsiteY1" fmla="*/ 0 h 770562"/>
                  <a:gd name="connsiteX2" fmla="*/ 1119883 w 1525712"/>
                  <a:gd name="connsiteY2" fmla="*/ 385281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399919 w 1525712"/>
                  <a:gd name="connsiteY2" fmla="*/ 375007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41577 w 1525712"/>
                  <a:gd name="connsiteY2" fmla="*/ 405830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85282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95556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10274 h 780836"/>
                  <a:gd name="connsiteX1" fmla="*/ 1521083 w 1525712"/>
                  <a:gd name="connsiteY1" fmla="*/ 0 h 780836"/>
                  <a:gd name="connsiteX2" fmla="*/ 1432320 w 1525712"/>
                  <a:gd name="connsiteY2" fmla="*/ 405830 h 780836"/>
                  <a:gd name="connsiteX3" fmla="*/ 1525712 w 1525712"/>
                  <a:gd name="connsiteY3" fmla="*/ 780836 h 780836"/>
                  <a:gd name="connsiteX4" fmla="*/ 0 w 1525712"/>
                  <a:gd name="connsiteY4" fmla="*/ 780836 h 780836"/>
                  <a:gd name="connsiteX5" fmla="*/ 0 w 1525712"/>
                  <a:gd name="connsiteY5" fmla="*/ 10274 h 780836"/>
                  <a:gd name="connsiteX0" fmla="*/ 0 w 1521083"/>
                  <a:gd name="connsiteY0" fmla="*/ 10274 h 780836"/>
                  <a:gd name="connsiteX1" fmla="*/ 1521083 w 1521083"/>
                  <a:gd name="connsiteY1" fmla="*/ 0 h 780836"/>
                  <a:gd name="connsiteX2" fmla="*/ 1432320 w 1521083"/>
                  <a:gd name="connsiteY2" fmla="*/ 405830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52111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46174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34300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2426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0447 w 1521083"/>
                  <a:gd name="connsiteY2" fmla="*/ 364734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20548 h 791110"/>
                  <a:gd name="connsiteX1" fmla="*/ 1499313 w 1521083"/>
                  <a:gd name="connsiteY1" fmla="*/ 0 h 791110"/>
                  <a:gd name="connsiteX2" fmla="*/ 1420447 w 1521083"/>
                  <a:gd name="connsiteY2" fmla="*/ 375008 h 791110"/>
                  <a:gd name="connsiteX3" fmla="*/ 1521083 w 1521083"/>
                  <a:gd name="connsiteY3" fmla="*/ 791110 h 791110"/>
                  <a:gd name="connsiteX4" fmla="*/ 0 w 1521083"/>
                  <a:gd name="connsiteY4" fmla="*/ 791110 h 791110"/>
                  <a:gd name="connsiteX5" fmla="*/ 0 w 1521083"/>
                  <a:gd name="connsiteY5" fmla="*/ 20548 h 791110"/>
                  <a:gd name="connsiteX0" fmla="*/ 0 w 1505251"/>
                  <a:gd name="connsiteY0" fmla="*/ 20548 h 791110"/>
                  <a:gd name="connsiteX1" fmla="*/ 1499313 w 1505251"/>
                  <a:gd name="connsiteY1" fmla="*/ 0 h 791110"/>
                  <a:gd name="connsiteX2" fmla="*/ 1420447 w 1505251"/>
                  <a:gd name="connsiteY2" fmla="*/ 375008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4405 w 1505251"/>
                  <a:gd name="connsiteY2" fmla="*/ 395556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6384 w 1505251"/>
                  <a:gd name="connsiteY2" fmla="*/ 385282 h 791110"/>
                  <a:gd name="connsiteX3" fmla="*/ 1505251 w 1505251"/>
                  <a:gd name="connsiteY3" fmla="*/ 791110 h 791110"/>
                  <a:gd name="connsiteX4" fmla="*/ 0 w 1505251"/>
                  <a:gd name="connsiteY4" fmla="*/ 791110 h 791110"/>
                  <a:gd name="connsiteX5" fmla="*/ 0 w 1505251"/>
                  <a:gd name="connsiteY5" fmla="*/ 20548 h 79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251" h="791110">
                    <a:moveTo>
                      <a:pt x="0" y="20548"/>
                    </a:moveTo>
                    <a:lnTo>
                      <a:pt x="1499313" y="0"/>
                    </a:lnTo>
                    <a:lnTo>
                      <a:pt x="1426384" y="385282"/>
                    </a:lnTo>
                    <a:lnTo>
                      <a:pt x="1505251" y="791110"/>
                    </a:lnTo>
                    <a:lnTo>
                      <a:pt x="0" y="791110"/>
                    </a:lnTo>
                    <a:lnTo>
                      <a:pt x="0" y="20548"/>
                    </a:lnTo>
                    <a:close/>
                  </a:path>
                </a:pathLst>
              </a:custGeom>
              <a:solidFill>
                <a:srgbClr val="D4EAE4"/>
              </a:solidFill>
              <a:ln w="9525" cap="flat" cmpd="sng" algn="ctr">
                <a:noFill/>
                <a:prstDash val="solid"/>
              </a:ln>
              <a:effectLst/>
            </p:spPr>
            <p:txBody>
              <a:bodyPr anchor="ctr"/>
              <a:lstStyle/>
              <a:p>
                <a:pPr algn="ctr" eaLnBrk="1" fontAlgn="auto" hangingPunct="1">
                  <a:spcBef>
                    <a:spcPts val="0"/>
                  </a:spcBef>
                  <a:spcAft>
                    <a:spcPts val="0"/>
                  </a:spcAft>
                  <a:defRPr/>
                </a:pPr>
                <a:endParaRPr lang="it-IT" kern="0">
                  <a:solidFill>
                    <a:srgbClr val="FFFFFF"/>
                  </a:solidFill>
                  <a:latin typeface="Arial"/>
                  <a:cs typeface="+mn-cs"/>
                </a:endParaRPr>
              </a:p>
            </p:txBody>
          </p:sp>
          <p:sp>
            <p:nvSpPr>
              <p:cNvPr id="11" name="Pentagono 10"/>
              <p:cNvSpPr/>
              <p:nvPr/>
            </p:nvSpPr>
            <p:spPr>
              <a:xfrm>
                <a:off x="249239" y="1037300"/>
                <a:ext cx="1035414" cy="771186"/>
              </a:xfrm>
              <a:prstGeom prst="homePlate">
                <a:avLst/>
              </a:prstGeom>
              <a:solidFill>
                <a:srgbClr val="007FA3"/>
              </a:solidFill>
              <a:ln w="38100" cap="flat" cmpd="sng" algn="ctr">
                <a:solidFill>
                  <a:srgbClr val="FFFFFF"/>
                </a:solidFill>
                <a:prstDash val="solid"/>
              </a:ln>
              <a:effectLst/>
            </p:spPr>
            <p:txBody>
              <a:bodyPr anchor="ctr"/>
              <a:lstStyle/>
              <a:p>
                <a:pPr algn="ctr" eaLnBrk="1" fontAlgn="auto" hangingPunct="1">
                  <a:spcBef>
                    <a:spcPts val="0"/>
                  </a:spcBef>
                  <a:spcAft>
                    <a:spcPts val="0"/>
                  </a:spcAft>
                  <a:defRPr/>
                </a:pPr>
                <a:r>
                  <a:rPr lang="it-IT" sz="4000" kern="0" dirty="0">
                    <a:solidFill>
                      <a:srgbClr val="FFFFFF"/>
                    </a:solidFill>
                    <a:latin typeface="Arial"/>
                    <a:cs typeface="+mn-cs"/>
                  </a:rPr>
                  <a:t>1</a:t>
                </a:r>
              </a:p>
            </p:txBody>
          </p:sp>
        </p:grpSp>
        <p:sp>
          <p:nvSpPr>
            <p:cNvPr id="9" name="CasellaDiTesto 7"/>
            <p:cNvSpPr txBox="1">
              <a:spLocks noChangeArrowheads="1"/>
            </p:cNvSpPr>
            <p:nvPr/>
          </p:nvSpPr>
          <p:spPr bwMode="auto">
            <a:xfrm>
              <a:off x="1603150" y="2063348"/>
              <a:ext cx="6673728" cy="52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n-US" altLang="it-IT" sz="2800" b="1" dirty="0" smtClean="0">
                  <a:solidFill>
                    <a:schemeClr val="tx2"/>
                  </a:solidFill>
                </a:rPr>
                <a:t>Finger painting</a:t>
              </a:r>
              <a:endParaRPr lang="en-US" altLang="it-IT" sz="2800" b="1" dirty="0">
                <a:solidFill>
                  <a:schemeClr val="tx2"/>
                </a:solidFill>
              </a:endParaRPr>
            </a:p>
          </p:txBody>
        </p:sp>
      </p:grpSp>
      <p:grpSp>
        <p:nvGrpSpPr>
          <p:cNvPr id="12" name="Gruppo 11"/>
          <p:cNvGrpSpPr>
            <a:grpSpLocks/>
          </p:cNvGrpSpPr>
          <p:nvPr/>
        </p:nvGrpSpPr>
        <p:grpSpPr bwMode="auto">
          <a:xfrm>
            <a:off x="306734" y="2685396"/>
            <a:ext cx="8345947" cy="782639"/>
            <a:chOff x="567735" y="3078824"/>
            <a:chExt cx="7876617" cy="782554"/>
          </a:xfrm>
        </p:grpSpPr>
        <p:grpSp>
          <p:nvGrpSpPr>
            <p:cNvPr id="13" name="Gruppo 36"/>
            <p:cNvGrpSpPr>
              <a:grpSpLocks/>
            </p:cNvGrpSpPr>
            <p:nvPr/>
          </p:nvGrpSpPr>
          <p:grpSpPr bwMode="auto">
            <a:xfrm>
              <a:off x="567735" y="3078824"/>
              <a:ext cx="7709145" cy="782554"/>
              <a:chOff x="249238" y="2195243"/>
              <a:chExt cx="7709145" cy="782554"/>
            </a:xfrm>
          </p:grpSpPr>
          <p:sp>
            <p:nvSpPr>
              <p:cNvPr id="15" name="Pentagono 3"/>
              <p:cNvSpPr/>
              <p:nvPr/>
            </p:nvSpPr>
            <p:spPr>
              <a:xfrm rot="10800000">
                <a:off x="766944" y="2195243"/>
                <a:ext cx="7191439" cy="779378"/>
              </a:xfrm>
              <a:custGeom>
                <a:avLst/>
                <a:gdLst>
                  <a:gd name="connsiteX0" fmla="*/ 0 w 1910993"/>
                  <a:gd name="connsiteY0" fmla="*/ 0 h 770562"/>
                  <a:gd name="connsiteX1" fmla="*/ 1525712 w 1910993"/>
                  <a:gd name="connsiteY1" fmla="*/ 0 h 770562"/>
                  <a:gd name="connsiteX2" fmla="*/ 1910993 w 1910993"/>
                  <a:gd name="connsiteY2" fmla="*/ 385281 h 770562"/>
                  <a:gd name="connsiteX3" fmla="*/ 1525712 w 1910993"/>
                  <a:gd name="connsiteY3" fmla="*/ 770562 h 770562"/>
                  <a:gd name="connsiteX4" fmla="*/ 0 w 1910993"/>
                  <a:gd name="connsiteY4" fmla="*/ 770562 h 770562"/>
                  <a:gd name="connsiteX5" fmla="*/ 0 w 1910993"/>
                  <a:gd name="connsiteY5" fmla="*/ 0 h 770562"/>
                  <a:gd name="connsiteX0" fmla="*/ 0 w 1525712"/>
                  <a:gd name="connsiteY0" fmla="*/ 0 h 770562"/>
                  <a:gd name="connsiteX1" fmla="*/ 1525712 w 1525712"/>
                  <a:gd name="connsiteY1" fmla="*/ 0 h 770562"/>
                  <a:gd name="connsiteX2" fmla="*/ 1119883 w 1525712"/>
                  <a:gd name="connsiteY2" fmla="*/ 385281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399919 w 1525712"/>
                  <a:gd name="connsiteY2" fmla="*/ 375007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41577 w 1525712"/>
                  <a:gd name="connsiteY2" fmla="*/ 405830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85282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95556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10274 h 780836"/>
                  <a:gd name="connsiteX1" fmla="*/ 1521083 w 1525712"/>
                  <a:gd name="connsiteY1" fmla="*/ 0 h 780836"/>
                  <a:gd name="connsiteX2" fmla="*/ 1432320 w 1525712"/>
                  <a:gd name="connsiteY2" fmla="*/ 405830 h 780836"/>
                  <a:gd name="connsiteX3" fmla="*/ 1525712 w 1525712"/>
                  <a:gd name="connsiteY3" fmla="*/ 780836 h 780836"/>
                  <a:gd name="connsiteX4" fmla="*/ 0 w 1525712"/>
                  <a:gd name="connsiteY4" fmla="*/ 780836 h 780836"/>
                  <a:gd name="connsiteX5" fmla="*/ 0 w 1525712"/>
                  <a:gd name="connsiteY5" fmla="*/ 10274 h 780836"/>
                  <a:gd name="connsiteX0" fmla="*/ 0 w 1521083"/>
                  <a:gd name="connsiteY0" fmla="*/ 10274 h 780836"/>
                  <a:gd name="connsiteX1" fmla="*/ 1521083 w 1521083"/>
                  <a:gd name="connsiteY1" fmla="*/ 0 h 780836"/>
                  <a:gd name="connsiteX2" fmla="*/ 1432320 w 1521083"/>
                  <a:gd name="connsiteY2" fmla="*/ 405830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52111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46174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34300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2426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0447 w 1521083"/>
                  <a:gd name="connsiteY2" fmla="*/ 364734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20548 h 791110"/>
                  <a:gd name="connsiteX1" fmla="*/ 1499313 w 1521083"/>
                  <a:gd name="connsiteY1" fmla="*/ 0 h 791110"/>
                  <a:gd name="connsiteX2" fmla="*/ 1420447 w 1521083"/>
                  <a:gd name="connsiteY2" fmla="*/ 375008 h 791110"/>
                  <a:gd name="connsiteX3" fmla="*/ 1521083 w 1521083"/>
                  <a:gd name="connsiteY3" fmla="*/ 791110 h 791110"/>
                  <a:gd name="connsiteX4" fmla="*/ 0 w 1521083"/>
                  <a:gd name="connsiteY4" fmla="*/ 791110 h 791110"/>
                  <a:gd name="connsiteX5" fmla="*/ 0 w 1521083"/>
                  <a:gd name="connsiteY5" fmla="*/ 20548 h 791110"/>
                  <a:gd name="connsiteX0" fmla="*/ 0 w 1505251"/>
                  <a:gd name="connsiteY0" fmla="*/ 20548 h 791110"/>
                  <a:gd name="connsiteX1" fmla="*/ 1499313 w 1505251"/>
                  <a:gd name="connsiteY1" fmla="*/ 0 h 791110"/>
                  <a:gd name="connsiteX2" fmla="*/ 1420447 w 1505251"/>
                  <a:gd name="connsiteY2" fmla="*/ 375008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4405 w 1505251"/>
                  <a:gd name="connsiteY2" fmla="*/ 395556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6384 w 1505251"/>
                  <a:gd name="connsiteY2" fmla="*/ 385282 h 791110"/>
                  <a:gd name="connsiteX3" fmla="*/ 1505251 w 1505251"/>
                  <a:gd name="connsiteY3" fmla="*/ 791110 h 791110"/>
                  <a:gd name="connsiteX4" fmla="*/ 0 w 1505251"/>
                  <a:gd name="connsiteY4" fmla="*/ 791110 h 791110"/>
                  <a:gd name="connsiteX5" fmla="*/ 0 w 1505251"/>
                  <a:gd name="connsiteY5" fmla="*/ 20548 h 79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251" h="791110">
                    <a:moveTo>
                      <a:pt x="0" y="20548"/>
                    </a:moveTo>
                    <a:lnTo>
                      <a:pt x="1499313" y="0"/>
                    </a:lnTo>
                    <a:lnTo>
                      <a:pt x="1426384" y="385282"/>
                    </a:lnTo>
                    <a:lnTo>
                      <a:pt x="1505251" y="791110"/>
                    </a:lnTo>
                    <a:lnTo>
                      <a:pt x="0" y="791110"/>
                    </a:lnTo>
                    <a:lnTo>
                      <a:pt x="0" y="20548"/>
                    </a:lnTo>
                    <a:close/>
                  </a:path>
                </a:pathLst>
              </a:custGeom>
              <a:solidFill>
                <a:srgbClr val="D4EAE4"/>
              </a:solidFill>
              <a:ln w="9525" cap="flat" cmpd="sng" algn="ctr">
                <a:noFill/>
                <a:prstDash val="solid"/>
              </a:ln>
              <a:effectLst/>
            </p:spPr>
            <p:txBody>
              <a:bodyPr anchor="ctr"/>
              <a:lstStyle/>
              <a:p>
                <a:pPr algn="ctr" eaLnBrk="1" fontAlgn="auto" hangingPunct="1">
                  <a:spcBef>
                    <a:spcPts val="0"/>
                  </a:spcBef>
                  <a:spcAft>
                    <a:spcPts val="0"/>
                  </a:spcAft>
                  <a:defRPr/>
                </a:pPr>
                <a:endParaRPr lang="it-IT" kern="0">
                  <a:solidFill>
                    <a:srgbClr val="FFFFFF"/>
                  </a:solidFill>
                  <a:latin typeface="Arial"/>
                  <a:cs typeface="+mn-cs"/>
                </a:endParaRPr>
              </a:p>
            </p:txBody>
          </p:sp>
          <p:sp>
            <p:nvSpPr>
              <p:cNvPr id="16" name="Pentagono 15"/>
              <p:cNvSpPr/>
              <p:nvPr/>
            </p:nvSpPr>
            <p:spPr>
              <a:xfrm>
                <a:off x="249238" y="2207943"/>
                <a:ext cx="1035415" cy="769854"/>
              </a:xfrm>
              <a:prstGeom prst="homePlate">
                <a:avLst/>
              </a:prstGeom>
              <a:solidFill>
                <a:srgbClr val="003057"/>
              </a:solidFill>
              <a:ln w="38100" cap="flat" cmpd="sng" algn="ctr">
                <a:solidFill>
                  <a:srgbClr val="FFFFFF"/>
                </a:solidFill>
                <a:prstDash val="solid"/>
              </a:ln>
              <a:effectLst/>
            </p:spPr>
            <p:txBody>
              <a:bodyPr anchor="ctr"/>
              <a:lstStyle/>
              <a:p>
                <a:pPr algn="ctr" eaLnBrk="1" fontAlgn="auto" hangingPunct="1">
                  <a:spcBef>
                    <a:spcPts val="0"/>
                  </a:spcBef>
                  <a:spcAft>
                    <a:spcPts val="0"/>
                  </a:spcAft>
                  <a:defRPr/>
                </a:pPr>
                <a:r>
                  <a:rPr lang="it-IT" sz="4000" kern="0" dirty="0">
                    <a:solidFill>
                      <a:srgbClr val="FFFFFF"/>
                    </a:solidFill>
                    <a:latin typeface="Arial"/>
                    <a:cs typeface="+mn-cs"/>
                  </a:rPr>
                  <a:t>2</a:t>
                </a:r>
              </a:p>
            </p:txBody>
          </p:sp>
        </p:grpSp>
        <p:sp>
          <p:nvSpPr>
            <p:cNvPr id="14" name="CasellaDiTesto 47"/>
            <p:cNvSpPr txBox="1">
              <a:spLocks noChangeArrowheads="1"/>
            </p:cNvSpPr>
            <p:nvPr/>
          </p:nvSpPr>
          <p:spPr bwMode="auto">
            <a:xfrm>
              <a:off x="1592040" y="3227688"/>
              <a:ext cx="6852312" cy="52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n-US" altLang="it-IT" sz="2800" b="1" dirty="0" smtClean="0">
                  <a:solidFill>
                    <a:schemeClr val="tx2"/>
                  </a:solidFill>
                </a:rPr>
                <a:t>Puzzles</a:t>
              </a:r>
              <a:endParaRPr lang="en-US" altLang="it-IT" sz="2800" b="1" dirty="0">
                <a:solidFill>
                  <a:schemeClr val="tx2"/>
                </a:solidFill>
              </a:endParaRPr>
            </a:p>
          </p:txBody>
        </p:sp>
      </p:grpSp>
      <p:grpSp>
        <p:nvGrpSpPr>
          <p:cNvPr id="17" name="Gruppo 16"/>
          <p:cNvGrpSpPr>
            <a:grpSpLocks/>
          </p:cNvGrpSpPr>
          <p:nvPr/>
        </p:nvGrpSpPr>
        <p:grpSpPr bwMode="auto">
          <a:xfrm>
            <a:off x="306734" y="3869115"/>
            <a:ext cx="8191030" cy="782637"/>
            <a:chOff x="567735" y="4250083"/>
            <a:chExt cx="7709148" cy="782552"/>
          </a:xfrm>
        </p:grpSpPr>
        <p:grpSp>
          <p:nvGrpSpPr>
            <p:cNvPr id="18" name="Gruppo 41"/>
            <p:cNvGrpSpPr>
              <a:grpSpLocks/>
            </p:cNvGrpSpPr>
            <p:nvPr/>
          </p:nvGrpSpPr>
          <p:grpSpPr bwMode="auto">
            <a:xfrm>
              <a:off x="567735" y="4250083"/>
              <a:ext cx="7709148" cy="782552"/>
              <a:chOff x="249238" y="3366502"/>
              <a:chExt cx="7709148" cy="782552"/>
            </a:xfrm>
          </p:grpSpPr>
          <p:sp>
            <p:nvSpPr>
              <p:cNvPr id="20" name="Pentagono 3"/>
              <p:cNvSpPr/>
              <p:nvPr/>
            </p:nvSpPr>
            <p:spPr>
              <a:xfrm rot="10800000">
                <a:off x="766945" y="3369677"/>
                <a:ext cx="7191441" cy="779377"/>
              </a:xfrm>
              <a:custGeom>
                <a:avLst/>
                <a:gdLst>
                  <a:gd name="connsiteX0" fmla="*/ 0 w 1910993"/>
                  <a:gd name="connsiteY0" fmla="*/ 0 h 770562"/>
                  <a:gd name="connsiteX1" fmla="*/ 1525712 w 1910993"/>
                  <a:gd name="connsiteY1" fmla="*/ 0 h 770562"/>
                  <a:gd name="connsiteX2" fmla="*/ 1910993 w 1910993"/>
                  <a:gd name="connsiteY2" fmla="*/ 385281 h 770562"/>
                  <a:gd name="connsiteX3" fmla="*/ 1525712 w 1910993"/>
                  <a:gd name="connsiteY3" fmla="*/ 770562 h 770562"/>
                  <a:gd name="connsiteX4" fmla="*/ 0 w 1910993"/>
                  <a:gd name="connsiteY4" fmla="*/ 770562 h 770562"/>
                  <a:gd name="connsiteX5" fmla="*/ 0 w 1910993"/>
                  <a:gd name="connsiteY5" fmla="*/ 0 h 770562"/>
                  <a:gd name="connsiteX0" fmla="*/ 0 w 1525712"/>
                  <a:gd name="connsiteY0" fmla="*/ 0 h 770562"/>
                  <a:gd name="connsiteX1" fmla="*/ 1525712 w 1525712"/>
                  <a:gd name="connsiteY1" fmla="*/ 0 h 770562"/>
                  <a:gd name="connsiteX2" fmla="*/ 1119883 w 1525712"/>
                  <a:gd name="connsiteY2" fmla="*/ 385281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399919 w 1525712"/>
                  <a:gd name="connsiteY2" fmla="*/ 375007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41577 w 1525712"/>
                  <a:gd name="connsiteY2" fmla="*/ 405830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85282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95556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10274 h 780836"/>
                  <a:gd name="connsiteX1" fmla="*/ 1521083 w 1525712"/>
                  <a:gd name="connsiteY1" fmla="*/ 0 h 780836"/>
                  <a:gd name="connsiteX2" fmla="*/ 1432320 w 1525712"/>
                  <a:gd name="connsiteY2" fmla="*/ 405830 h 780836"/>
                  <a:gd name="connsiteX3" fmla="*/ 1525712 w 1525712"/>
                  <a:gd name="connsiteY3" fmla="*/ 780836 h 780836"/>
                  <a:gd name="connsiteX4" fmla="*/ 0 w 1525712"/>
                  <a:gd name="connsiteY4" fmla="*/ 780836 h 780836"/>
                  <a:gd name="connsiteX5" fmla="*/ 0 w 1525712"/>
                  <a:gd name="connsiteY5" fmla="*/ 10274 h 780836"/>
                  <a:gd name="connsiteX0" fmla="*/ 0 w 1521083"/>
                  <a:gd name="connsiteY0" fmla="*/ 10274 h 780836"/>
                  <a:gd name="connsiteX1" fmla="*/ 1521083 w 1521083"/>
                  <a:gd name="connsiteY1" fmla="*/ 0 h 780836"/>
                  <a:gd name="connsiteX2" fmla="*/ 1432320 w 1521083"/>
                  <a:gd name="connsiteY2" fmla="*/ 405830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52111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46174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34300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2426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0447 w 1521083"/>
                  <a:gd name="connsiteY2" fmla="*/ 364734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20548 h 791110"/>
                  <a:gd name="connsiteX1" fmla="*/ 1499313 w 1521083"/>
                  <a:gd name="connsiteY1" fmla="*/ 0 h 791110"/>
                  <a:gd name="connsiteX2" fmla="*/ 1420447 w 1521083"/>
                  <a:gd name="connsiteY2" fmla="*/ 375008 h 791110"/>
                  <a:gd name="connsiteX3" fmla="*/ 1521083 w 1521083"/>
                  <a:gd name="connsiteY3" fmla="*/ 791110 h 791110"/>
                  <a:gd name="connsiteX4" fmla="*/ 0 w 1521083"/>
                  <a:gd name="connsiteY4" fmla="*/ 791110 h 791110"/>
                  <a:gd name="connsiteX5" fmla="*/ 0 w 1521083"/>
                  <a:gd name="connsiteY5" fmla="*/ 20548 h 791110"/>
                  <a:gd name="connsiteX0" fmla="*/ 0 w 1505251"/>
                  <a:gd name="connsiteY0" fmla="*/ 20548 h 791110"/>
                  <a:gd name="connsiteX1" fmla="*/ 1499313 w 1505251"/>
                  <a:gd name="connsiteY1" fmla="*/ 0 h 791110"/>
                  <a:gd name="connsiteX2" fmla="*/ 1420447 w 1505251"/>
                  <a:gd name="connsiteY2" fmla="*/ 375008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4405 w 1505251"/>
                  <a:gd name="connsiteY2" fmla="*/ 395556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6384 w 1505251"/>
                  <a:gd name="connsiteY2" fmla="*/ 385282 h 791110"/>
                  <a:gd name="connsiteX3" fmla="*/ 1505251 w 1505251"/>
                  <a:gd name="connsiteY3" fmla="*/ 791110 h 791110"/>
                  <a:gd name="connsiteX4" fmla="*/ 0 w 1505251"/>
                  <a:gd name="connsiteY4" fmla="*/ 791110 h 791110"/>
                  <a:gd name="connsiteX5" fmla="*/ 0 w 1505251"/>
                  <a:gd name="connsiteY5" fmla="*/ 20548 h 79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251" h="791110">
                    <a:moveTo>
                      <a:pt x="0" y="20548"/>
                    </a:moveTo>
                    <a:lnTo>
                      <a:pt x="1499313" y="0"/>
                    </a:lnTo>
                    <a:lnTo>
                      <a:pt x="1426384" y="385282"/>
                    </a:lnTo>
                    <a:lnTo>
                      <a:pt x="1505251" y="791110"/>
                    </a:lnTo>
                    <a:lnTo>
                      <a:pt x="0" y="791110"/>
                    </a:lnTo>
                    <a:lnTo>
                      <a:pt x="0" y="20548"/>
                    </a:lnTo>
                    <a:close/>
                  </a:path>
                </a:pathLst>
              </a:custGeom>
              <a:solidFill>
                <a:srgbClr val="D4EAE4"/>
              </a:solidFill>
              <a:ln w="9525" cap="flat" cmpd="sng" algn="ctr">
                <a:noFill/>
                <a:prstDash val="solid"/>
              </a:ln>
              <a:effectLst/>
            </p:spPr>
            <p:txBody>
              <a:bodyPr anchor="ctr"/>
              <a:lstStyle/>
              <a:p>
                <a:pPr algn="ctr" eaLnBrk="1" fontAlgn="auto" hangingPunct="1">
                  <a:spcBef>
                    <a:spcPts val="0"/>
                  </a:spcBef>
                  <a:spcAft>
                    <a:spcPts val="0"/>
                  </a:spcAft>
                  <a:defRPr/>
                </a:pPr>
                <a:endParaRPr lang="it-IT" kern="0">
                  <a:solidFill>
                    <a:srgbClr val="FFFFFF"/>
                  </a:solidFill>
                  <a:latin typeface="Arial"/>
                  <a:cs typeface="+mn-cs"/>
                </a:endParaRPr>
              </a:p>
            </p:txBody>
          </p:sp>
          <p:sp>
            <p:nvSpPr>
              <p:cNvPr id="21" name="Pentagono 20"/>
              <p:cNvSpPr/>
              <p:nvPr/>
            </p:nvSpPr>
            <p:spPr>
              <a:xfrm>
                <a:off x="249238" y="3366502"/>
                <a:ext cx="1035415" cy="782552"/>
              </a:xfrm>
              <a:prstGeom prst="homePlate">
                <a:avLst/>
              </a:prstGeom>
              <a:solidFill>
                <a:srgbClr val="D2DB0E"/>
              </a:solidFill>
              <a:ln w="38100" cap="flat" cmpd="sng" algn="ctr">
                <a:solidFill>
                  <a:srgbClr val="FFFFFF"/>
                </a:solidFill>
                <a:prstDash val="solid"/>
              </a:ln>
              <a:effectLst/>
            </p:spPr>
            <p:txBody>
              <a:bodyPr anchor="ctr"/>
              <a:lstStyle/>
              <a:p>
                <a:pPr algn="ctr" eaLnBrk="1" fontAlgn="auto" hangingPunct="1">
                  <a:spcBef>
                    <a:spcPts val="0"/>
                  </a:spcBef>
                  <a:spcAft>
                    <a:spcPts val="0"/>
                  </a:spcAft>
                  <a:defRPr/>
                </a:pPr>
                <a:r>
                  <a:rPr lang="it-IT" sz="4000" kern="0" dirty="0">
                    <a:solidFill>
                      <a:srgbClr val="003057"/>
                    </a:solidFill>
                    <a:latin typeface="Arial"/>
                    <a:cs typeface="+mn-cs"/>
                  </a:rPr>
                  <a:t>3</a:t>
                </a:r>
              </a:p>
            </p:txBody>
          </p:sp>
        </p:grpSp>
        <p:sp>
          <p:nvSpPr>
            <p:cNvPr id="19" name="CasellaDiTesto 48"/>
            <p:cNvSpPr txBox="1">
              <a:spLocks noChangeArrowheads="1"/>
            </p:cNvSpPr>
            <p:nvPr/>
          </p:nvSpPr>
          <p:spPr bwMode="auto">
            <a:xfrm>
              <a:off x="1600302" y="4401972"/>
              <a:ext cx="4281337" cy="52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n-US" altLang="it-IT" sz="2800" b="1" dirty="0" smtClean="0">
                  <a:solidFill>
                    <a:schemeClr val="tx2"/>
                  </a:solidFill>
                </a:rPr>
                <a:t>Computer</a:t>
              </a:r>
              <a:endParaRPr lang="en-US" altLang="it-IT" sz="2800" b="1" dirty="0">
                <a:solidFill>
                  <a:schemeClr val="tx2"/>
                </a:solidFill>
              </a:endParaRPr>
            </a:p>
          </p:txBody>
        </p:sp>
      </p:grpSp>
      <p:pic>
        <p:nvPicPr>
          <p:cNvPr id="27" name="Immagine 26"/>
          <p:cNvPicPr>
            <a:picLocks noChangeAspect="1"/>
          </p:cNvPicPr>
          <p:nvPr/>
        </p:nvPicPr>
        <p:blipFill>
          <a:blip r:embed="rId3"/>
          <a:stretch>
            <a:fillRect/>
          </a:stretch>
        </p:blipFill>
        <p:spPr>
          <a:xfrm>
            <a:off x="420972" y="6265580"/>
            <a:ext cx="1196025" cy="447996"/>
          </a:xfrm>
          <a:prstGeom prst="rect">
            <a:avLst/>
          </a:prstGeom>
        </p:spPr>
      </p:pic>
      <p:pic>
        <p:nvPicPr>
          <p:cNvPr id="29" name="Immagin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5280" y="6237094"/>
            <a:ext cx="504968" cy="504968"/>
          </a:xfrm>
          <a:prstGeom prst="rect">
            <a:avLst/>
          </a:prstGeom>
        </p:spPr>
      </p:pic>
      <p:pic>
        <p:nvPicPr>
          <p:cNvPr id="28" name="Shape 634"/>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2770" y="1730311"/>
            <a:ext cx="4872037"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238028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anim calcmode="lin" valueType="num">
                                      <p:cBhvr>
                                        <p:cTn id="29" dur="1000" fill="hold"/>
                                        <p:tgtEl>
                                          <p:spTgt spid="28"/>
                                        </p:tgtEl>
                                        <p:attrNameLst>
                                          <p:attrName>ppt_x</p:attrName>
                                        </p:attrNameLst>
                                      </p:cBhvr>
                                      <p:tavLst>
                                        <p:tav tm="0">
                                          <p:val>
                                            <p:strVal val="#ppt_x"/>
                                          </p:val>
                                        </p:tav>
                                        <p:tav tm="100000">
                                          <p:val>
                                            <p:strVal val="#ppt_x"/>
                                          </p:val>
                                        </p:tav>
                                      </p:tavLst>
                                    </p:anim>
                                    <p:anim calcmode="lin" valueType="num">
                                      <p:cBhvr>
                                        <p:cTn id="3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Shape 736"/>
          <p:cNvSpPr txBox="1">
            <a:spLocks noGrp="1"/>
          </p:cNvSpPr>
          <p:nvPr>
            <p:ph type="sldNum" idx="12"/>
          </p:nvPr>
        </p:nvSpPr>
        <p:spPr>
          <a:xfrm>
            <a:off x="8497764" y="6489578"/>
            <a:ext cx="433137" cy="125533"/>
          </a:xfrm>
          <a:prstGeom prst="rect">
            <a:avLst/>
          </a:prstGeom>
          <a:noFill/>
          <a:ln>
            <a:noFill/>
          </a:ln>
        </p:spPr>
        <p:txBody>
          <a:bodyPr lIns="0" tIns="0" rIns="0" bIns="0" anchor="ctr" anchorCtr="0">
            <a:noAutofit/>
          </a:bodyPr>
          <a:lstStyle/>
          <a:p>
            <a:pPr marL="0" marR="0" lvl="0" indent="0" algn="l" rtl="0">
              <a:spcBef>
                <a:spcPts val="0"/>
              </a:spcBef>
              <a:buSzPct val="25000"/>
              <a:buNone/>
            </a:pPr>
            <a:fld id="{00000000-1234-1234-1234-123412341234}" type="slidenum">
              <a:rPr lang="en-GB" sz="800" b="1">
                <a:solidFill>
                  <a:schemeClr val="lt2"/>
                </a:solidFill>
                <a:latin typeface="Arial"/>
                <a:ea typeface="Arial"/>
                <a:cs typeface="Arial"/>
                <a:sym typeface="Arial"/>
              </a:rPr>
              <a:t>38</a:t>
            </a:fld>
            <a:endParaRPr lang="en-GB" sz="800" b="1">
              <a:solidFill>
                <a:schemeClr val="lt2"/>
              </a:solidFill>
              <a:latin typeface="Arial"/>
              <a:ea typeface="Arial"/>
              <a:cs typeface="Arial"/>
              <a:sym typeface="Arial"/>
            </a:endParaRPr>
          </a:p>
        </p:txBody>
      </p:sp>
      <p:sp>
        <p:nvSpPr>
          <p:cNvPr id="5" name="Shape 328"/>
          <p:cNvSpPr txBox="1">
            <a:spLocks/>
          </p:cNvSpPr>
          <p:nvPr/>
        </p:nvSpPr>
        <p:spPr>
          <a:xfrm>
            <a:off x="306733" y="254747"/>
            <a:ext cx="8345947" cy="654601"/>
          </a:xfrm>
          <a:prstGeom prst="rect">
            <a:avLst/>
          </a:prstGeom>
          <a:noFill/>
          <a:ln>
            <a:noFill/>
          </a:ln>
        </p:spPr>
        <p:txBody>
          <a:bodyPr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nSpc>
                <a:spcPct val="117647"/>
              </a:lnSpc>
              <a:buClr>
                <a:schemeClr val="dk2"/>
              </a:buClr>
              <a:buSzPct val="25000"/>
              <a:buFont typeface="Times New Roman"/>
              <a:buNone/>
            </a:pPr>
            <a:r>
              <a:rPr lang="en-GB" sz="3400" b="1" dirty="0" smtClean="0">
                <a:solidFill>
                  <a:schemeClr val="dk2"/>
                </a:solidFill>
                <a:latin typeface="Times New Roman"/>
                <a:ea typeface="Times New Roman"/>
                <a:cs typeface="Times New Roman"/>
                <a:sym typeface="Times New Roman"/>
              </a:rPr>
              <a:t>Kinaesthetic teaching methods </a:t>
            </a:r>
            <a:endParaRPr lang="en-GB" sz="3400" b="1" dirty="0">
              <a:solidFill>
                <a:schemeClr val="dk2"/>
              </a:solidFill>
              <a:latin typeface="Times New Roman"/>
              <a:ea typeface="Times New Roman"/>
              <a:cs typeface="Times New Roman"/>
              <a:sym typeface="Times New Roman"/>
            </a:endParaRPr>
          </a:p>
        </p:txBody>
      </p:sp>
      <p:grpSp>
        <p:nvGrpSpPr>
          <p:cNvPr id="7" name="Gruppo 6"/>
          <p:cNvGrpSpPr>
            <a:grpSpLocks/>
          </p:cNvGrpSpPr>
          <p:nvPr/>
        </p:nvGrpSpPr>
        <p:grpSpPr bwMode="auto">
          <a:xfrm>
            <a:off x="306734" y="1705264"/>
            <a:ext cx="8191030" cy="779462"/>
            <a:chOff x="567736" y="1914534"/>
            <a:chExt cx="7709142" cy="779120"/>
          </a:xfrm>
        </p:grpSpPr>
        <p:grpSp>
          <p:nvGrpSpPr>
            <p:cNvPr id="8" name="Gruppo 31"/>
            <p:cNvGrpSpPr>
              <a:grpSpLocks/>
            </p:cNvGrpSpPr>
            <p:nvPr/>
          </p:nvGrpSpPr>
          <p:grpSpPr bwMode="auto">
            <a:xfrm>
              <a:off x="567736" y="1914534"/>
              <a:ext cx="7709142" cy="779120"/>
              <a:chOff x="249239" y="1030953"/>
              <a:chExt cx="7709142" cy="779120"/>
            </a:xfrm>
          </p:grpSpPr>
          <p:sp>
            <p:nvSpPr>
              <p:cNvPr id="10" name="Pentagono 3"/>
              <p:cNvSpPr/>
              <p:nvPr/>
            </p:nvSpPr>
            <p:spPr>
              <a:xfrm rot="10800000">
                <a:off x="766946" y="1030953"/>
                <a:ext cx="7191435" cy="779120"/>
              </a:xfrm>
              <a:custGeom>
                <a:avLst/>
                <a:gdLst>
                  <a:gd name="connsiteX0" fmla="*/ 0 w 1910993"/>
                  <a:gd name="connsiteY0" fmla="*/ 0 h 770562"/>
                  <a:gd name="connsiteX1" fmla="*/ 1525712 w 1910993"/>
                  <a:gd name="connsiteY1" fmla="*/ 0 h 770562"/>
                  <a:gd name="connsiteX2" fmla="*/ 1910993 w 1910993"/>
                  <a:gd name="connsiteY2" fmla="*/ 385281 h 770562"/>
                  <a:gd name="connsiteX3" fmla="*/ 1525712 w 1910993"/>
                  <a:gd name="connsiteY3" fmla="*/ 770562 h 770562"/>
                  <a:gd name="connsiteX4" fmla="*/ 0 w 1910993"/>
                  <a:gd name="connsiteY4" fmla="*/ 770562 h 770562"/>
                  <a:gd name="connsiteX5" fmla="*/ 0 w 1910993"/>
                  <a:gd name="connsiteY5" fmla="*/ 0 h 770562"/>
                  <a:gd name="connsiteX0" fmla="*/ 0 w 1525712"/>
                  <a:gd name="connsiteY0" fmla="*/ 0 h 770562"/>
                  <a:gd name="connsiteX1" fmla="*/ 1525712 w 1525712"/>
                  <a:gd name="connsiteY1" fmla="*/ 0 h 770562"/>
                  <a:gd name="connsiteX2" fmla="*/ 1119883 w 1525712"/>
                  <a:gd name="connsiteY2" fmla="*/ 385281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399919 w 1525712"/>
                  <a:gd name="connsiteY2" fmla="*/ 375007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41577 w 1525712"/>
                  <a:gd name="connsiteY2" fmla="*/ 405830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85282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95556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10274 h 780836"/>
                  <a:gd name="connsiteX1" fmla="*/ 1521083 w 1525712"/>
                  <a:gd name="connsiteY1" fmla="*/ 0 h 780836"/>
                  <a:gd name="connsiteX2" fmla="*/ 1432320 w 1525712"/>
                  <a:gd name="connsiteY2" fmla="*/ 405830 h 780836"/>
                  <a:gd name="connsiteX3" fmla="*/ 1525712 w 1525712"/>
                  <a:gd name="connsiteY3" fmla="*/ 780836 h 780836"/>
                  <a:gd name="connsiteX4" fmla="*/ 0 w 1525712"/>
                  <a:gd name="connsiteY4" fmla="*/ 780836 h 780836"/>
                  <a:gd name="connsiteX5" fmla="*/ 0 w 1525712"/>
                  <a:gd name="connsiteY5" fmla="*/ 10274 h 780836"/>
                  <a:gd name="connsiteX0" fmla="*/ 0 w 1521083"/>
                  <a:gd name="connsiteY0" fmla="*/ 10274 h 780836"/>
                  <a:gd name="connsiteX1" fmla="*/ 1521083 w 1521083"/>
                  <a:gd name="connsiteY1" fmla="*/ 0 h 780836"/>
                  <a:gd name="connsiteX2" fmla="*/ 1432320 w 1521083"/>
                  <a:gd name="connsiteY2" fmla="*/ 405830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52111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46174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34300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2426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0447 w 1521083"/>
                  <a:gd name="connsiteY2" fmla="*/ 364734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20548 h 791110"/>
                  <a:gd name="connsiteX1" fmla="*/ 1499313 w 1521083"/>
                  <a:gd name="connsiteY1" fmla="*/ 0 h 791110"/>
                  <a:gd name="connsiteX2" fmla="*/ 1420447 w 1521083"/>
                  <a:gd name="connsiteY2" fmla="*/ 375008 h 791110"/>
                  <a:gd name="connsiteX3" fmla="*/ 1521083 w 1521083"/>
                  <a:gd name="connsiteY3" fmla="*/ 791110 h 791110"/>
                  <a:gd name="connsiteX4" fmla="*/ 0 w 1521083"/>
                  <a:gd name="connsiteY4" fmla="*/ 791110 h 791110"/>
                  <a:gd name="connsiteX5" fmla="*/ 0 w 1521083"/>
                  <a:gd name="connsiteY5" fmla="*/ 20548 h 791110"/>
                  <a:gd name="connsiteX0" fmla="*/ 0 w 1505251"/>
                  <a:gd name="connsiteY0" fmla="*/ 20548 h 791110"/>
                  <a:gd name="connsiteX1" fmla="*/ 1499313 w 1505251"/>
                  <a:gd name="connsiteY1" fmla="*/ 0 h 791110"/>
                  <a:gd name="connsiteX2" fmla="*/ 1420447 w 1505251"/>
                  <a:gd name="connsiteY2" fmla="*/ 375008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4405 w 1505251"/>
                  <a:gd name="connsiteY2" fmla="*/ 395556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6384 w 1505251"/>
                  <a:gd name="connsiteY2" fmla="*/ 385282 h 791110"/>
                  <a:gd name="connsiteX3" fmla="*/ 1505251 w 1505251"/>
                  <a:gd name="connsiteY3" fmla="*/ 791110 h 791110"/>
                  <a:gd name="connsiteX4" fmla="*/ 0 w 1505251"/>
                  <a:gd name="connsiteY4" fmla="*/ 791110 h 791110"/>
                  <a:gd name="connsiteX5" fmla="*/ 0 w 1505251"/>
                  <a:gd name="connsiteY5" fmla="*/ 20548 h 79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251" h="791110">
                    <a:moveTo>
                      <a:pt x="0" y="20548"/>
                    </a:moveTo>
                    <a:lnTo>
                      <a:pt x="1499313" y="0"/>
                    </a:lnTo>
                    <a:lnTo>
                      <a:pt x="1426384" y="385282"/>
                    </a:lnTo>
                    <a:lnTo>
                      <a:pt x="1505251" y="791110"/>
                    </a:lnTo>
                    <a:lnTo>
                      <a:pt x="0" y="791110"/>
                    </a:lnTo>
                    <a:lnTo>
                      <a:pt x="0" y="20548"/>
                    </a:lnTo>
                    <a:close/>
                  </a:path>
                </a:pathLst>
              </a:custGeom>
              <a:solidFill>
                <a:srgbClr val="D4EAE4"/>
              </a:solidFill>
              <a:ln w="9525" cap="flat" cmpd="sng" algn="ctr">
                <a:noFill/>
                <a:prstDash val="solid"/>
              </a:ln>
              <a:effectLst/>
            </p:spPr>
            <p:txBody>
              <a:bodyPr anchor="ctr"/>
              <a:lstStyle/>
              <a:p>
                <a:pPr algn="ctr" eaLnBrk="1" fontAlgn="auto" hangingPunct="1">
                  <a:spcBef>
                    <a:spcPts val="0"/>
                  </a:spcBef>
                  <a:spcAft>
                    <a:spcPts val="0"/>
                  </a:spcAft>
                  <a:defRPr/>
                </a:pPr>
                <a:endParaRPr lang="it-IT" kern="0">
                  <a:solidFill>
                    <a:srgbClr val="FFFFFF"/>
                  </a:solidFill>
                  <a:latin typeface="Arial"/>
                  <a:cs typeface="+mn-cs"/>
                </a:endParaRPr>
              </a:p>
            </p:txBody>
          </p:sp>
          <p:sp>
            <p:nvSpPr>
              <p:cNvPr id="11" name="Pentagono 10"/>
              <p:cNvSpPr/>
              <p:nvPr/>
            </p:nvSpPr>
            <p:spPr>
              <a:xfrm>
                <a:off x="249239" y="1037300"/>
                <a:ext cx="1035414" cy="771186"/>
              </a:xfrm>
              <a:prstGeom prst="homePlate">
                <a:avLst/>
              </a:prstGeom>
              <a:solidFill>
                <a:srgbClr val="007FA3"/>
              </a:solidFill>
              <a:ln w="38100" cap="flat" cmpd="sng" algn="ctr">
                <a:solidFill>
                  <a:srgbClr val="FFFFFF"/>
                </a:solidFill>
                <a:prstDash val="solid"/>
              </a:ln>
              <a:effectLst/>
            </p:spPr>
            <p:txBody>
              <a:bodyPr anchor="ctr"/>
              <a:lstStyle/>
              <a:p>
                <a:pPr algn="ctr" eaLnBrk="1" fontAlgn="auto" hangingPunct="1">
                  <a:spcBef>
                    <a:spcPts val="0"/>
                  </a:spcBef>
                  <a:spcAft>
                    <a:spcPts val="0"/>
                  </a:spcAft>
                  <a:defRPr/>
                </a:pPr>
                <a:r>
                  <a:rPr lang="it-IT" sz="4000" kern="0" dirty="0">
                    <a:solidFill>
                      <a:srgbClr val="FFFFFF"/>
                    </a:solidFill>
                    <a:latin typeface="Arial"/>
                    <a:cs typeface="+mn-cs"/>
                  </a:rPr>
                  <a:t>1</a:t>
                </a:r>
              </a:p>
            </p:txBody>
          </p:sp>
        </p:grpSp>
        <p:sp>
          <p:nvSpPr>
            <p:cNvPr id="9" name="CasellaDiTesto 7"/>
            <p:cNvSpPr txBox="1">
              <a:spLocks noChangeArrowheads="1"/>
            </p:cNvSpPr>
            <p:nvPr/>
          </p:nvSpPr>
          <p:spPr bwMode="auto">
            <a:xfrm>
              <a:off x="1603150" y="2063348"/>
              <a:ext cx="6673728" cy="52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n-US" altLang="it-IT" sz="2800" b="1" dirty="0" smtClean="0">
                  <a:solidFill>
                    <a:schemeClr val="tx2"/>
                  </a:solidFill>
                </a:rPr>
                <a:t>Body movements</a:t>
              </a:r>
              <a:endParaRPr lang="en-US" altLang="it-IT" sz="2800" b="1" dirty="0">
                <a:solidFill>
                  <a:schemeClr val="tx2"/>
                </a:solidFill>
              </a:endParaRPr>
            </a:p>
          </p:txBody>
        </p:sp>
      </p:grpSp>
      <p:grpSp>
        <p:nvGrpSpPr>
          <p:cNvPr id="12" name="Gruppo 11"/>
          <p:cNvGrpSpPr>
            <a:grpSpLocks/>
          </p:cNvGrpSpPr>
          <p:nvPr/>
        </p:nvGrpSpPr>
        <p:grpSpPr bwMode="auto">
          <a:xfrm>
            <a:off x="306734" y="2685396"/>
            <a:ext cx="8345947" cy="782639"/>
            <a:chOff x="567735" y="3078824"/>
            <a:chExt cx="7876617" cy="782554"/>
          </a:xfrm>
        </p:grpSpPr>
        <p:grpSp>
          <p:nvGrpSpPr>
            <p:cNvPr id="13" name="Gruppo 36"/>
            <p:cNvGrpSpPr>
              <a:grpSpLocks/>
            </p:cNvGrpSpPr>
            <p:nvPr/>
          </p:nvGrpSpPr>
          <p:grpSpPr bwMode="auto">
            <a:xfrm>
              <a:off x="567735" y="3078824"/>
              <a:ext cx="7709145" cy="782554"/>
              <a:chOff x="249238" y="2195243"/>
              <a:chExt cx="7709145" cy="782554"/>
            </a:xfrm>
          </p:grpSpPr>
          <p:sp>
            <p:nvSpPr>
              <p:cNvPr id="15" name="Pentagono 3"/>
              <p:cNvSpPr/>
              <p:nvPr/>
            </p:nvSpPr>
            <p:spPr>
              <a:xfrm rot="10800000">
                <a:off x="766944" y="2195243"/>
                <a:ext cx="7191439" cy="779378"/>
              </a:xfrm>
              <a:custGeom>
                <a:avLst/>
                <a:gdLst>
                  <a:gd name="connsiteX0" fmla="*/ 0 w 1910993"/>
                  <a:gd name="connsiteY0" fmla="*/ 0 h 770562"/>
                  <a:gd name="connsiteX1" fmla="*/ 1525712 w 1910993"/>
                  <a:gd name="connsiteY1" fmla="*/ 0 h 770562"/>
                  <a:gd name="connsiteX2" fmla="*/ 1910993 w 1910993"/>
                  <a:gd name="connsiteY2" fmla="*/ 385281 h 770562"/>
                  <a:gd name="connsiteX3" fmla="*/ 1525712 w 1910993"/>
                  <a:gd name="connsiteY3" fmla="*/ 770562 h 770562"/>
                  <a:gd name="connsiteX4" fmla="*/ 0 w 1910993"/>
                  <a:gd name="connsiteY4" fmla="*/ 770562 h 770562"/>
                  <a:gd name="connsiteX5" fmla="*/ 0 w 1910993"/>
                  <a:gd name="connsiteY5" fmla="*/ 0 h 770562"/>
                  <a:gd name="connsiteX0" fmla="*/ 0 w 1525712"/>
                  <a:gd name="connsiteY0" fmla="*/ 0 h 770562"/>
                  <a:gd name="connsiteX1" fmla="*/ 1525712 w 1525712"/>
                  <a:gd name="connsiteY1" fmla="*/ 0 h 770562"/>
                  <a:gd name="connsiteX2" fmla="*/ 1119883 w 1525712"/>
                  <a:gd name="connsiteY2" fmla="*/ 385281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399919 w 1525712"/>
                  <a:gd name="connsiteY2" fmla="*/ 375007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41577 w 1525712"/>
                  <a:gd name="connsiteY2" fmla="*/ 405830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85282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95556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10274 h 780836"/>
                  <a:gd name="connsiteX1" fmla="*/ 1521083 w 1525712"/>
                  <a:gd name="connsiteY1" fmla="*/ 0 h 780836"/>
                  <a:gd name="connsiteX2" fmla="*/ 1432320 w 1525712"/>
                  <a:gd name="connsiteY2" fmla="*/ 405830 h 780836"/>
                  <a:gd name="connsiteX3" fmla="*/ 1525712 w 1525712"/>
                  <a:gd name="connsiteY3" fmla="*/ 780836 h 780836"/>
                  <a:gd name="connsiteX4" fmla="*/ 0 w 1525712"/>
                  <a:gd name="connsiteY4" fmla="*/ 780836 h 780836"/>
                  <a:gd name="connsiteX5" fmla="*/ 0 w 1525712"/>
                  <a:gd name="connsiteY5" fmla="*/ 10274 h 780836"/>
                  <a:gd name="connsiteX0" fmla="*/ 0 w 1521083"/>
                  <a:gd name="connsiteY0" fmla="*/ 10274 h 780836"/>
                  <a:gd name="connsiteX1" fmla="*/ 1521083 w 1521083"/>
                  <a:gd name="connsiteY1" fmla="*/ 0 h 780836"/>
                  <a:gd name="connsiteX2" fmla="*/ 1432320 w 1521083"/>
                  <a:gd name="connsiteY2" fmla="*/ 405830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52111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46174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34300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2426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0447 w 1521083"/>
                  <a:gd name="connsiteY2" fmla="*/ 364734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20548 h 791110"/>
                  <a:gd name="connsiteX1" fmla="*/ 1499313 w 1521083"/>
                  <a:gd name="connsiteY1" fmla="*/ 0 h 791110"/>
                  <a:gd name="connsiteX2" fmla="*/ 1420447 w 1521083"/>
                  <a:gd name="connsiteY2" fmla="*/ 375008 h 791110"/>
                  <a:gd name="connsiteX3" fmla="*/ 1521083 w 1521083"/>
                  <a:gd name="connsiteY3" fmla="*/ 791110 h 791110"/>
                  <a:gd name="connsiteX4" fmla="*/ 0 w 1521083"/>
                  <a:gd name="connsiteY4" fmla="*/ 791110 h 791110"/>
                  <a:gd name="connsiteX5" fmla="*/ 0 w 1521083"/>
                  <a:gd name="connsiteY5" fmla="*/ 20548 h 791110"/>
                  <a:gd name="connsiteX0" fmla="*/ 0 w 1505251"/>
                  <a:gd name="connsiteY0" fmla="*/ 20548 h 791110"/>
                  <a:gd name="connsiteX1" fmla="*/ 1499313 w 1505251"/>
                  <a:gd name="connsiteY1" fmla="*/ 0 h 791110"/>
                  <a:gd name="connsiteX2" fmla="*/ 1420447 w 1505251"/>
                  <a:gd name="connsiteY2" fmla="*/ 375008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4405 w 1505251"/>
                  <a:gd name="connsiteY2" fmla="*/ 395556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6384 w 1505251"/>
                  <a:gd name="connsiteY2" fmla="*/ 385282 h 791110"/>
                  <a:gd name="connsiteX3" fmla="*/ 1505251 w 1505251"/>
                  <a:gd name="connsiteY3" fmla="*/ 791110 h 791110"/>
                  <a:gd name="connsiteX4" fmla="*/ 0 w 1505251"/>
                  <a:gd name="connsiteY4" fmla="*/ 791110 h 791110"/>
                  <a:gd name="connsiteX5" fmla="*/ 0 w 1505251"/>
                  <a:gd name="connsiteY5" fmla="*/ 20548 h 79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251" h="791110">
                    <a:moveTo>
                      <a:pt x="0" y="20548"/>
                    </a:moveTo>
                    <a:lnTo>
                      <a:pt x="1499313" y="0"/>
                    </a:lnTo>
                    <a:lnTo>
                      <a:pt x="1426384" y="385282"/>
                    </a:lnTo>
                    <a:lnTo>
                      <a:pt x="1505251" y="791110"/>
                    </a:lnTo>
                    <a:lnTo>
                      <a:pt x="0" y="791110"/>
                    </a:lnTo>
                    <a:lnTo>
                      <a:pt x="0" y="20548"/>
                    </a:lnTo>
                    <a:close/>
                  </a:path>
                </a:pathLst>
              </a:custGeom>
              <a:solidFill>
                <a:srgbClr val="D4EAE4"/>
              </a:solidFill>
              <a:ln w="9525" cap="flat" cmpd="sng" algn="ctr">
                <a:noFill/>
                <a:prstDash val="solid"/>
              </a:ln>
              <a:effectLst/>
            </p:spPr>
            <p:txBody>
              <a:bodyPr anchor="ctr"/>
              <a:lstStyle/>
              <a:p>
                <a:pPr algn="ctr" eaLnBrk="1" fontAlgn="auto" hangingPunct="1">
                  <a:spcBef>
                    <a:spcPts val="0"/>
                  </a:spcBef>
                  <a:spcAft>
                    <a:spcPts val="0"/>
                  </a:spcAft>
                  <a:defRPr/>
                </a:pPr>
                <a:endParaRPr lang="it-IT" kern="0">
                  <a:solidFill>
                    <a:srgbClr val="FFFFFF"/>
                  </a:solidFill>
                  <a:latin typeface="Arial"/>
                  <a:cs typeface="+mn-cs"/>
                </a:endParaRPr>
              </a:p>
            </p:txBody>
          </p:sp>
          <p:sp>
            <p:nvSpPr>
              <p:cNvPr id="16" name="Pentagono 15"/>
              <p:cNvSpPr/>
              <p:nvPr/>
            </p:nvSpPr>
            <p:spPr>
              <a:xfrm>
                <a:off x="249238" y="2207943"/>
                <a:ext cx="1035415" cy="769854"/>
              </a:xfrm>
              <a:prstGeom prst="homePlate">
                <a:avLst/>
              </a:prstGeom>
              <a:solidFill>
                <a:srgbClr val="003057"/>
              </a:solidFill>
              <a:ln w="38100" cap="flat" cmpd="sng" algn="ctr">
                <a:solidFill>
                  <a:srgbClr val="FFFFFF"/>
                </a:solidFill>
                <a:prstDash val="solid"/>
              </a:ln>
              <a:effectLst/>
            </p:spPr>
            <p:txBody>
              <a:bodyPr anchor="ctr"/>
              <a:lstStyle/>
              <a:p>
                <a:pPr algn="ctr" eaLnBrk="1" fontAlgn="auto" hangingPunct="1">
                  <a:spcBef>
                    <a:spcPts val="0"/>
                  </a:spcBef>
                  <a:spcAft>
                    <a:spcPts val="0"/>
                  </a:spcAft>
                  <a:defRPr/>
                </a:pPr>
                <a:r>
                  <a:rPr lang="it-IT" sz="4000" kern="0" dirty="0">
                    <a:solidFill>
                      <a:srgbClr val="FFFFFF"/>
                    </a:solidFill>
                    <a:latin typeface="Arial"/>
                    <a:cs typeface="+mn-cs"/>
                  </a:rPr>
                  <a:t>2</a:t>
                </a:r>
              </a:p>
            </p:txBody>
          </p:sp>
        </p:grpSp>
        <p:sp>
          <p:nvSpPr>
            <p:cNvPr id="14" name="CasellaDiTesto 47"/>
            <p:cNvSpPr txBox="1">
              <a:spLocks noChangeArrowheads="1"/>
            </p:cNvSpPr>
            <p:nvPr/>
          </p:nvSpPr>
          <p:spPr bwMode="auto">
            <a:xfrm>
              <a:off x="1592040" y="3227688"/>
              <a:ext cx="6852312" cy="52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n-US" altLang="it-IT" sz="2800" b="1" dirty="0" smtClean="0">
                  <a:solidFill>
                    <a:schemeClr val="tx2"/>
                  </a:solidFill>
                </a:rPr>
                <a:t>TPR</a:t>
              </a:r>
              <a:endParaRPr lang="en-US" altLang="it-IT" sz="2800" b="1" dirty="0">
                <a:solidFill>
                  <a:schemeClr val="tx2"/>
                </a:solidFill>
              </a:endParaRPr>
            </a:p>
          </p:txBody>
        </p:sp>
      </p:grpSp>
      <p:grpSp>
        <p:nvGrpSpPr>
          <p:cNvPr id="17" name="Gruppo 16"/>
          <p:cNvGrpSpPr>
            <a:grpSpLocks/>
          </p:cNvGrpSpPr>
          <p:nvPr/>
        </p:nvGrpSpPr>
        <p:grpSpPr bwMode="auto">
          <a:xfrm>
            <a:off x="306734" y="3869115"/>
            <a:ext cx="8191030" cy="782637"/>
            <a:chOff x="567735" y="4250083"/>
            <a:chExt cx="7709148" cy="782552"/>
          </a:xfrm>
        </p:grpSpPr>
        <p:grpSp>
          <p:nvGrpSpPr>
            <p:cNvPr id="18" name="Gruppo 41"/>
            <p:cNvGrpSpPr>
              <a:grpSpLocks/>
            </p:cNvGrpSpPr>
            <p:nvPr/>
          </p:nvGrpSpPr>
          <p:grpSpPr bwMode="auto">
            <a:xfrm>
              <a:off x="567735" y="4250083"/>
              <a:ext cx="7709148" cy="782552"/>
              <a:chOff x="249238" y="3366502"/>
              <a:chExt cx="7709148" cy="782552"/>
            </a:xfrm>
          </p:grpSpPr>
          <p:sp>
            <p:nvSpPr>
              <p:cNvPr id="20" name="Pentagono 3"/>
              <p:cNvSpPr/>
              <p:nvPr/>
            </p:nvSpPr>
            <p:spPr>
              <a:xfrm rot="10800000">
                <a:off x="766945" y="3369677"/>
                <a:ext cx="7191441" cy="779377"/>
              </a:xfrm>
              <a:custGeom>
                <a:avLst/>
                <a:gdLst>
                  <a:gd name="connsiteX0" fmla="*/ 0 w 1910993"/>
                  <a:gd name="connsiteY0" fmla="*/ 0 h 770562"/>
                  <a:gd name="connsiteX1" fmla="*/ 1525712 w 1910993"/>
                  <a:gd name="connsiteY1" fmla="*/ 0 h 770562"/>
                  <a:gd name="connsiteX2" fmla="*/ 1910993 w 1910993"/>
                  <a:gd name="connsiteY2" fmla="*/ 385281 h 770562"/>
                  <a:gd name="connsiteX3" fmla="*/ 1525712 w 1910993"/>
                  <a:gd name="connsiteY3" fmla="*/ 770562 h 770562"/>
                  <a:gd name="connsiteX4" fmla="*/ 0 w 1910993"/>
                  <a:gd name="connsiteY4" fmla="*/ 770562 h 770562"/>
                  <a:gd name="connsiteX5" fmla="*/ 0 w 1910993"/>
                  <a:gd name="connsiteY5" fmla="*/ 0 h 770562"/>
                  <a:gd name="connsiteX0" fmla="*/ 0 w 1525712"/>
                  <a:gd name="connsiteY0" fmla="*/ 0 h 770562"/>
                  <a:gd name="connsiteX1" fmla="*/ 1525712 w 1525712"/>
                  <a:gd name="connsiteY1" fmla="*/ 0 h 770562"/>
                  <a:gd name="connsiteX2" fmla="*/ 1119883 w 1525712"/>
                  <a:gd name="connsiteY2" fmla="*/ 385281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399919 w 1525712"/>
                  <a:gd name="connsiteY2" fmla="*/ 375007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41577 w 1525712"/>
                  <a:gd name="connsiteY2" fmla="*/ 405830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85282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95556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10274 h 780836"/>
                  <a:gd name="connsiteX1" fmla="*/ 1521083 w 1525712"/>
                  <a:gd name="connsiteY1" fmla="*/ 0 h 780836"/>
                  <a:gd name="connsiteX2" fmla="*/ 1432320 w 1525712"/>
                  <a:gd name="connsiteY2" fmla="*/ 405830 h 780836"/>
                  <a:gd name="connsiteX3" fmla="*/ 1525712 w 1525712"/>
                  <a:gd name="connsiteY3" fmla="*/ 780836 h 780836"/>
                  <a:gd name="connsiteX4" fmla="*/ 0 w 1525712"/>
                  <a:gd name="connsiteY4" fmla="*/ 780836 h 780836"/>
                  <a:gd name="connsiteX5" fmla="*/ 0 w 1525712"/>
                  <a:gd name="connsiteY5" fmla="*/ 10274 h 780836"/>
                  <a:gd name="connsiteX0" fmla="*/ 0 w 1521083"/>
                  <a:gd name="connsiteY0" fmla="*/ 10274 h 780836"/>
                  <a:gd name="connsiteX1" fmla="*/ 1521083 w 1521083"/>
                  <a:gd name="connsiteY1" fmla="*/ 0 h 780836"/>
                  <a:gd name="connsiteX2" fmla="*/ 1432320 w 1521083"/>
                  <a:gd name="connsiteY2" fmla="*/ 405830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52111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46174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34300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2426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0447 w 1521083"/>
                  <a:gd name="connsiteY2" fmla="*/ 364734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20548 h 791110"/>
                  <a:gd name="connsiteX1" fmla="*/ 1499313 w 1521083"/>
                  <a:gd name="connsiteY1" fmla="*/ 0 h 791110"/>
                  <a:gd name="connsiteX2" fmla="*/ 1420447 w 1521083"/>
                  <a:gd name="connsiteY2" fmla="*/ 375008 h 791110"/>
                  <a:gd name="connsiteX3" fmla="*/ 1521083 w 1521083"/>
                  <a:gd name="connsiteY3" fmla="*/ 791110 h 791110"/>
                  <a:gd name="connsiteX4" fmla="*/ 0 w 1521083"/>
                  <a:gd name="connsiteY4" fmla="*/ 791110 h 791110"/>
                  <a:gd name="connsiteX5" fmla="*/ 0 w 1521083"/>
                  <a:gd name="connsiteY5" fmla="*/ 20548 h 791110"/>
                  <a:gd name="connsiteX0" fmla="*/ 0 w 1505251"/>
                  <a:gd name="connsiteY0" fmla="*/ 20548 h 791110"/>
                  <a:gd name="connsiteX1" fmla="*/ 1499313 w 1505251"/>
                  <a:gd name="connsiteY1" fmla="*/ 0 h 791110"/>
                  <a:gd name="connsiteX2" fmla="*/ 1420447 w 1505251"/>
                  <a:gd name="connsiteY2" fmla="*/ 375008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4405 w 1505251"/>
                  <a:gd name="connsiteY2" fmla="*/ 395556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6384 w 1505251"/>
                  <a:gd name="connsiteY2" fmla="*/ 385282 h 791110"/>
                  <a:gd name="connsiteX3" fmla="*/ 1505251 w 1505251"/>
                  <a:gd name="connsiteY3" fmla="*/ 791110 h 791110"/>
                  <a:gd name="connsiteX4" fmla="*/ 0 w 1505251"/>
                  <a:gd name="connsiteY4" fmla="*/ 791110 h 791110"/>
                  <a:gd name="connsiteX5" fmla="*/ 0 w 1505251"/>
                  <a:gd name="connsiteY5" fmla="*/ 20548 h 79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251" h="791110">
                    <a:moveTo>
                      <a:pt x="0" y="20548"/>
                    </a:moveTo>
                    <a:lnTo>
                      <a:pt x="1499313" y="0"/>
                    </a:lnTo>
                    <a:lnTo>
                      <a:pt x="1426384" y="385282"/>
                    </a:lnTo>
                    <a:lnTo>
                      <a:pt x="1505251" y="791110"/>
                    </a:lnTo>
                    <a:lnTo>
                      <a:pt x="0" y="791110"/>
                    </a:lnTo>
                    <a:lnTo>
                      <a:pt x="0" y="20548"/>
                    </a:lnTo>
                    <a:close/>
                  </a:path>
                </a:pathLst>
              </a:custGeom>
              <a:solidFill>
                <a:srgbClr val="D4EAE4"/>
              </a:solidFill>
              <a:ln w="9525" cap="flat" cmpd="sng" algn="ctr">
                <a:noFill/>
                <a:prstDash val="solid"/>
              </a:ln>
              <a:effectLst/>
            </p:spPr>
            <p:txBody>
              <a:bodyPr anchor="ctr"/>
              <a:lstStyle/>
              <a:p>
                <a:pPr algn="ctr" eaLnBrk="1" fontAlgn="auto" hangingPunct="1">
                  <a:spcBef>
                    <a:spcPts val="0"/>
                  </a:spcBef>
                  <a:spcAft>
                    <a:spcPts val="0"/>
                  </a:spcAft>
                  <a:defRPr/>
                </a:pPr>
                <a:endParaRPr lang="it-IT" kern="0">
                  <a:solidFill>
                    <a:srgbClr val="FFFFFF"/>
                  </a:solidFill>
                  <a:latin typeface="Arial"/>
                  <a:cs typeface="+mn-cs"/>
                </a:endParaRPr>
              </a:p>
            </p:txBody>
          </p:sp>
          <p:sp>
            <p:nvSpPr>
              <p:cNvPr id="21" name="Pentagono 20"/>
              <p:cNvSpPr/>
              <p:nvPr/>
            </p:nvSpPr>
            <p:spPr>
              <a:xfrm>
                <a:off x="249238" y="3366502"/>
                <a:ext cx="1035415" cy="782552"/>
              </a:xfrm>
              <a:prstGeom prst="homePlate">
                <a:avLst/>
              </a:prstGeom>
              <a:solidFill>
                <a:srgbClr val="D2DB0E"/>
              </a:solidFill>
              <a:ln w="38100" cap="flat" cmpd="sng" algn="ctr">
                <a:solidFill>
                  <a:srgbClr val="FFFFFF"/>
                </a:solidFill>
                <a:prstDash val="solid"/>
              </a:ln>
              <a:effectLst/>
            </p:spPr>
            <p:txBody>
              <a:bodyPr anchor="ctr"/>
              <a:lstStyle/>
              <a:p>
                <a:pPr algn="ctr" eaLnBrk="1" fontAlgn="auto" hangingPunct="1">
                  <a:spcBef>
                    <a:spcPts val="0"/>
                  </a:spcBef>
                  <a:spcAft>
                    <a:spcPts val="0"/>
                  </a:spcAft>
                  <a:defRPr/>
                </a:pPr>
                <a:r>
                  <a:rPr lang="it-IT" sz="4000" kern="0" dirty="0">
                    <a:solidFill>
                      <a:srgbClr val="003057"/>
                    </a:solidFill>
                    <a:latin typeface="Arial"/>
                    <a:cs typeface="+mn-cs"/>
                  </a:rPr>
                  <a:t>3</a:t>
                </a:r>
              </a:p>
            </p:txBody>
          </p:sp>
        </p:grpSp>
        <p:sp>
          <p:nvSpPr>
            <p:cNvPr id="19" name="CasellaDiTesto 48"/>
            <p:cNvSpPr txBox="1">
              <a:spLocks noChangeArrowheads="1"/>
            </p:cNvSpPr>
            <p:nvPr/>
          </p:nvSpPr>
          <p:spPr bwMode="auto">
            <a:xfrm>
              <a:off x="1600302" y="4401972"/>
              <a:ext cx="4281337" cy="52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n-US" altLang="it-IT" sz="2800" b="1" dirty="0" smtClean="0">
                  <a:solidFill>
                    <a:schemeClr val="tx2"/>
                  </a:solidFill>
                </a:rPr>
                <a:t>Reading race</a:t>
              </a:r>
              <a:endParaRPr lang="en-US" altLang="it-IT" sz="2800" b="1" dirty="0">
                <a:solidFill>
                  <a:schemeClr val="tx2"/>
                </a:solidFill>
              </a:endParaRPr>
            </a:p>
          </p:txBody>
        </p:sp>
      </p:grpSp>
      <p:pic>
        <p:nvPicPr>
          <p:cNvPr id="27" name="Immagine 26"/>
          <p:cNvPicPr>
            <a:picLocks noChangeAspect="1"/>
          </p:cNvPicPr>
          <p:nvPr/>
        </p:nvPicPr>
        <p:blipFill>
          <a:blip r:embed="rId3"/>
          <a:stretch>
            <a:fillRect/>
          </a:stretch>
        </p:blipFill>
        <p:spPr>
          <a:xfrm>
            <a:off x="420972" y="6265580"/>
            <a:ext cx="1196025" cy="447996"/>
          </a:xfrm>
          <a:prstGeom prst="rect">
            <a:avLst/>
          </a:prstGeom>
        </p:spPr>
      </p:pic>
      <p:pic>
        <p:nvPicPr>
          <p:cNvPr id="29" name="Immagin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5280" y="6237094"/>
            <a:ext cx="504968" cy="504968"/>
          </a:xfrm>
          <a:prstGeom prst="rect">
            <a:avLst/>
          </a:prstGeom>
        </p:spPr>
      </p:pic>
      <p:sp>
        <p:nvSpPr>
          <p:cNvPr id="2" name="Fumetto 4 1"/>
          <p:cNvSpPr/>
          <p:nvPr/>
        </p:nvSpPr>
        <p:spPr>
          <a:xfrm>
            <a:off x="855288" y="1214651"/>
            <a:ext cx="6105070" cy="517250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err="1" smtClean="0">
                <a:ln w="0"/>
                <a:solidFill>
                  <a:schemeClr val="tx1"/>
                </a:solidFill>
                <a:effectLst>
                  <a:outerShdw blurRad="38100" dist="19050" dir="2700000" algn="tl" rotWithShape="0">
                    <a:schemeClr val="dk1">
                      <a:alpha val="40000"/>
                    </a:schemeClr>
                  </a:outerShdw>
                </a:effectLst>
              </a:rPr>
              <a:t>We</a:t>
            </a:r>
            <a:r>
              <a:rPr lang="it-IT" sz="2400" b="1" dirty="0" smtClean="0">
                <a:ln w="0"/>
                <a:solidFill>
                  <a:schemeClr val="tx1"/>
                </a:solidFill>
                <a:effectLst>
                  <a:outerShdw blurRad="38100" dist="19050" dir="2700000" algn="tl" rotWithShape="0">
                    <a:schemeClr val="dk1">
                      <a:alpha val="40000"/>
                    </a:schemeClr>
                  </a:outerShdw>
                </a:effectLst>
              </a:rPr>
              <a:t> </a:t>
            </a:r>
            <a:r>
              <a:rPr lang="it-IT" sz="2400" b="1" dirty="0" err="1" smtClean="0">
                <a:ln w="0"/>
                <a:solidFill>
                  <a:schemeClr val="tx1"/>
                </a:solidFill>
                <a:effectLst>
                  <a:outerShdw blurRad="38100" dist="19050" dir="2700000" algn="tl" rotWithShape="0">
                    <a:schemeClr val="dk1">
                      <a:alpha val="40000"/>
                    </a:schemeClr>
                  </a:outerShdw>
                </a:effectLst>
              </a:rPr>
              <a:t>remember</a:t>
            </a:r>
            <a:r>
              <a:rPr lang="it-IT" sz="2400" b="1" dirty="0" smtClean="0">
                <a:ln w="0"/>
                <a:solidFill>
                  <a:schemeClr val="tx1"/>
                </a:solidFill>
                <a:effectLst>
                  <a:outerShdw blurRad="38100" dist="19050" dir="2700000" algn="tl" rotWithShape="0">
                    <a:schemeClr val="dk1">
                      <a:alpha val="40000"/>
                    </a:schemeClr>
                  </a:outerShdw>
                </a:effectLst>
              </a:rPr>
              <a:t> 10 per cent of </a:t>
            </a:r>
            <a:r>
              <a:rPr lang="it-IT" sz="2400" b="1" dirty="0" err="1" smtClean="0">
                <a:ln w="0"/>
                <a:solidFill>
                  <a:schemeClr val="tx1"/>
                </a:solidFill>
                <a:effectLst>
                  <a:outerShdw blurRad="38100" dist="19050" dir="2700000" algn="tl" rotWithShape="0">
                    <a:schemeClr val="dk1">
                      <a:alpha val="40000"/>
                    </a:schemeClr>
                  </a:outerShdw>
                </a:effectLst>
              </a:rPr>
              <a:t>what</a:t>
            </a:r>
            <a:r>
              <a:rPr lang="it-IT" sz="2400" b="1" dirty="0" smtClean="0">
                <a:ln w="0"/>
                <a:solidFill>
                  <a:schemeClr val="tx1"/>
                </a:solidFill>
                <a:effectLst>
                  <a:outerShdw blurRad="38100" dist="19050" dir="2700000" algn="tl" rotWithShape="0">
                    <a:schemeClr val="dk1">
                      <a:alpha val="40000"/>
                    </a:schemeClr>
                  </a:outerShdw>
                </a:effectLst>
              </a:rPr>
              <a:t> </a:t>
            </a:r>
            <a:r>
              <a:rPr lang="it-IT" sz="2400" b="1" dirty="0" err="1" smtClean="0">
                <a:ln w="0"/>
                <a:solidFill>
                  <a:schemeClr val="tx1"/>
                </a:solidFill>
                <a:effectLst>
                  <a:outerShdw blurRad="38100" dist="19050" dir="2700000" algn="tl" rotWithShape="0">
                    <a:schemeClr val="dk1">
                      <a:alpha val="40000"/>
                    </a:schemeClr>
                  </a:outerShdw>
                </a:effectLst>
              </a:rPr>
              <a:t>we</a:t>
            </a:r>
            <a:r>
              <a:rPr lang="it-IT" sz="2400" b="1" dirty="0" smtClean="0">
                <a:ln w="0"/>
                <a:solidFill>
                  <a:schemeClr val="tx1"/>
                </a:solidFill>
                <a:effectLst>
                  <a:outerShdw blurRad="38100" dist="19050" dir="2700000" algn="tl" rotWithShape="0">
                    <a:schemeClr val="dk1">
                      <a:alpha val="40000"/>
                    </a:schemeClr>
                  </a:outerShdw>
                </a:effectLst>
              </a:rPr>
              <a:t> </a:t>
            </a:r>
            <a:r>
              <a:rPr lang="it-IT" sz="2400" b="1" dirty="0" err="1" smtClean="0">
                <a:ln w="0"/>
                <a:solidFill>
                  <a:schemeClr val="tx1"/>
                </a:solidFill>
                <a:effectLst>
                  <a:outerShdw blurRad="38100" dist="19050" dir="2700000" algn="tl" rotWithShape="0">
                    <a:schemeClr val="dk1">
                      <a:alpha val="40000"/>
                    </a:schemeClr>
                  </a:outerShdw>
                </a:effectLst>
              </a:rPr>
              <a:t>hear</a:t>
            </a:r>
            <a:r>
              <a:rPr lang="it-IT" sz="2400" b="1" dirty="0" smtClean="0">
                <a:ln w="0"/>
                <a:solidFill>
                  <a:schemeClr val="tx1"/>
                </a:solidFill>
                <a:effectLst>
                  <a:outerShdw blurRad="38100" dist="19050" dir="2700000" algn="tl" rotWithShape="0">
                    <a:schemeClr val="dk1">
                      <a:alpha val="40000"/>
                    </a:schemeClr>
                  </a:outerShdw>
                </a:effectLst>
              </a:rPr>
              <a:t>, 20 per cent of </a:t>
            </a:r>
            <a:r>
              <a:rPr lang="it-IT" sz="2400" b="1" dirty="0" err="1" smtClean="0">
                <a:ln w="0"/>
                <a:solidFill>
                  <a:schemeClr val="tx1"/>
                </a:solidFill>
                <a:effectLst>
                  <a:outerShdw blurRad="38100" dist="19050" dir="2700000" algn="tl" rotWithShape="0">
                    <a:schemeClr val="dk1">
                      <a:alpha val="40000"/>
                    </a:schemeClr>
                  </a:outerShdw>
                </a:effectLst>
              </a:rPr>
              <a:t>what</a:t>
            </a:r>
            <a:r>
              <a:rPr lang="it-IT" sz="2400" b="1" dirty="0" smtClean="0">
                <a:ln w="0"/>
                <a:solidFill>
                  <a:schemeClr val="tx1"/>
                </a:solidFill>
                <a:effectLst>
                  <a:outerShdw blurRad="38100" dist="19050" dir="2700000" algn="tl" rotWithShape="0">
                    <a:schemeClr val="dk1">
                      <a:alpha val="40000"/>
                    </a:schemeClr>
                  </a:outerShdw>
                </a:effectLst>
              </a:rPr>
              <a:t> </a:t>
            </a:r>
            <a:r>
              <a:rPr lang="it-IT" sz="2400" b="1" dirty="0" err="1" smtClean="0">
                <a:ln w="0"/>
                <a:solidFill>
                  <a:schemeClr val="tx1"/>
                </a:solidFill>
                <a:effectLst>
                  <a:outerShdw blurRad="38100" dist="19050" dir="2700000" algn="tl" rotWithShape="0">
                    <a:schemeClr val="dk1">
                      <a:alpha val="40000"/>
                    </a:schemeClr>
                  </a:outerShdw>
                </a:effectLst>
              </a:rPr>
              <a:t>we</a:t>
            </a:r>
            <a:r>
              <a:rPr lang="it-IT" sz="2400" b="1" dirty="0" smtClean="0">
                <a:ln w="0"/>
                <a:solidFill>
                  <a:schemeClr val="tx1"/>
                </a:solidFill>
                <a:effectLst>
                  <a:outerShdw blurRad="38100" dist="19050" dir="2700000" algn="tl" rotWithShape="0">
                    <a:schemeClr val="dk1">
                      <a:alpha val="40000"/>
                    </a:schemeClr>
                  </a:outerShdw>
                </a:effectLst>
              </a:rPr>
              <a:t> </a:t>
            </a:r>
            <a:r>
              <a:rPr lang="it-IT" sz="2400" b="1" dirty="0" err="1" smtClean="0">
                <a:ln w="0"/>
                <a:solidFill>
                  <a:schemeClr val="tx1"/>
                </a:solidFill>
                <a:effectLst>
                  <a:outerShdw blurRad="38100" dist="19050" dir="2700000" algn="tl" rotWithShape="0">
                    <a:schemeClr val="dk1">
                      <a:alpha val="40000"/>
                    </a:schemeClr>
                  </a:outerShdw>
                </a:effectLst>
              </a:rPr>
              <a:t>see</a:t>
            </a:r>
            <a:r>
              <a:rPr lang="it-IT" sz="2400" b="1" dirty="0" smtClean="0">
                <a:ln w="0"/>
                <a:solidFill>
                  <a:schemeClr val="tx1"/>
                </a:solidFill>
                <a:effectLst>
                  <a:outerShdw blurRad="38100" dist="19050" dir="2700000" algn="tl" rotWithShape="0">
                    <a:schemeClr val="dk1">
                      <a:alpha val="40000"/>
                    </a:schemeClr>
                  </a:outerShdw>
                </a:effectLst>
              </a:rPr>
              <a:t>, and 90 per cent of </a:t>
            </a:r>
            <a:r>
              <a:rPr lang="it-IT" sz="2400" b="1" dirty="0" err="1" smtClean="0">
                <a:ln w="0"/>
                <a:solidFill>
                  <a:schemeClr val="tx1"/>
                </a:solidFill>
                <a:effectLst>
                  <a:outerShdw blurRad="38100" dist="19050" dir="2700000" algn="tl" rotWithShape="0">
                    <a:schemeClr val="dk1">
                      <a:alpha val="40000"/>
                    </a:schemeClr>
                  </a:outerShdw>
                </a:effectLst>
              </a:rPr>
              <a:t>what</a:t>
            </a:r>
            <a:r>
              <a:rPr lang="it-IT" sz="2400" b="1" dirty="0" smtClean="0">
                <a:ln w="0"/>
                <a:solidFill>
                  <a:schemeClr val="tx1"/>
                </a:solidFill>
                <a:effectLst>
                  <a:outerShdw blurRad="38100" dist="19050" dir="2700000" algn="tl" rotWithShape="0">
                    <a:schemeClr val="dk1">
                      <a:alpha val="40000"/>
                    </a:schemeClr>
                  </a:outerShdw>
                </a:effectLst>
              </a:rPr>
              <a:t> </a:t>
            </a:r>
            <a:r>
              <a:rPr lang="it-IT" sz="2400" b="1" dirty="0" err="1" smtClean="0">
                <a:ln w="0"/>
                <a:solidFill>
                  <a:schemeClr val="tx1"/>
                </a:solidFill>
                <a:effectLst>
                  <a:outerShdw blurRad="38100" dist="19050" dir="2700000" algn="tl" rotWithShape="0">
                    <a:schemeClr val="dk1">
                      <a:alpha val="40000"/>
                    </a:schemeClr>
                  </a:outerShdw>
                </a:effectLst>
              </a:rPr>
              <a:t>we</a:t>
            </a:r>
            <a:r>
              <a:rPr lang="it-IT" sz="2400" b="1" dirty="0" smtClean="0">
                <a:ln w="0"/>
                <a:solidFill>
                  <a:schemeClr val="tx1"/>
                </a:solidFill>
                <a:effectLst>
                  <a:outerShdw blurRad="38100" dist="19050" dir="2700000" algn="tl" rotWithShape="0">
                    <a:schemeClr val="dk1">
                      <a:alpha val="40000"/>
                    </a:schemeClr>
                  </a:outerShdw>
                </a:effectLst>
              </a:rPr>
              <a:t> </a:t>
            </a:r>
            <a:r>
              <a:rPr lang="it-IT" sz="2400" b="1" u="sng" dirty="0" err="1" smtClean="0">
                <a:ln w="0"/>
                <a:solidFill>
                  <a:schemeClr val="tx1"/>
                </a:solidFill>
                <a:effectLst>
                  <a:outerShdw blurRad="38100" dist="19050" dir="2700000" algn="tl" rotWithShape="0">
                    <a:schemeClr val="dk1">
                      <a:alpha val="40000"/>
                    </a:schemeClr>
                  </a:outerShdw>
                </a:effectLst>
              </a:rPr>
              <a:t>hear</a:t>
            </a:r>
            <a:r>
              <a:rPr lang="it-IT" sz="2400" b="1" u="sng" dirty="0" smtClean="0">
                <a:ln w="0"/>
                <a:solidFill>
                  <a:schemeClr val="tx1"/>
                </a:solidFill>
                <a:effectLst>
                  <a:outerShdw blurRad="38100" dist="19050" dir="2700000" algn="tl" rotWithShape="0">
                    <a:schemeClr val="dk1">
                      <a:alpha val="40000"/>
                    </a:schemeClr>
                  </a:outerShdw>
                </a:effectLst>
              </a:rPr>
              <a:t>, </a:t>
            </a:r>
            <a:r>
              <a:rPr lang="it-IT" sz="2400" b="1" u="sng" dirty="0" err="1" smtClean="0">
                <a:ln w="0"/>
                <a:solidFill>
                  <a:schemeClr val="tx1"/>
                </a:solidFill>
                <a:effectLst>
                  <a:outerShdw blurRad="38100" dist="19050" dir="2700000" algn="tl" rotWithShape="0">
                    <a:schemeClr val="dk1">
                      <a:alpha val="40000"/>
                    </a:schemeClr>
                  </a:outerShdw>
                </a:effectLst>
              </a:rPr>
              <a:t>see</a:t>
            </a:r>
            <a:r>
              <a:rPr lang="it-IT" sz="2400" b="1" u="sng" dirty="0" smtClean="0">
                <a:ln w="0"/>
                <a:solidFill>
                  <a:schemeClr val="tx1"/>
                </a:solidFill>
                <a:effectLst>
                  <a:outerShdw blurRad="38100" dist="19050" dir="2700000" algn="tl" rotWithShape="0">
                    <a:schemeClr val="dk1">
                      <a:alpha val="40000"/>
                    </a:schemeClr>
                  </a:outerShdw>
                </a:effectLst>
              </a:rPr>
              <a:t> and do</a:t>
            </a:r>
            <a:endParaRPr lang="it-IT" sz="2400" b="1" u="sng"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2392480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CasellaDiTesto 3"/>
          <p:cNvSpPr txBox="1">
            <a:spLocks noChangeArrowheads="1"/>
          </p:cNvSpPr>
          <p:nvPr/>
        </p:nvSpPr>
        <p:spPr bwMode="auto">
          <a:xfrm>
            <a:off x="5357813" y="428625"/>
            <a:ext cx="30003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Verdana" charset="0"/>
                <a:ea typeface="ＭＳ Ｐゴシック" charset="0"/>
                <a:cs typeface="Arial" charset="0"/>
              </a:defRPr>
            </a:lvl1pPr>
            <a:lvl2pPr marL="742950" indent="-285750">
              <a:defRPr sz="2000">
                <a:solidFill>
                  <a:schemeClr val="tx1"/>
                </a:solidFill>
                <a:latin typeface="Verdana" charset="0"/>
                <a:ea typeface="Arial" charset="0"/>
                <a:cs typeface="Arial" charset="0"/>
              </a:defRPr>
            </a:lvl2pPr>
            <a:lvl3pPr marL="1143000" indent="-228600">
              <a:defRPr sz="2000">
                <a:solidFill>
                  <a:schemeClr val="tx1"/>
                </a:solidFill>
                <a:latin typeface="Verdana" charset="0"/>
                <a:ea typeface="Arial" charset="0"/>
                <a:cs typeface="Arial" charset="0"/>
              </a:defRPr>
            </a:lvl3pPr>
            <a:lvl4pPr marL="1600200" indent="-228600">
              <a:defRPr sz="2000">
                <a:solidFill>
                  <a:schemeClr val="tx1"/>
                </a:solidFill>
                <a:latin typeface="Verdana" charset="0"/>
                <a:ea typeface="Arial" charset="0"/>
                <a:cs typeface="Arial" charset="0"/>
              </a:defRPr>
            </a:lvl4pPr>
            <a:lvl5pPr marL="2057400" indent="-228600">
              <a:defRPr sz="2000">
                <a:solidFill>
                  <a:schemeClr val="tx1"/>
                </a:solidFill>
                <a:latin typeface="Verdana" charset="0"/>
                <a:ea typeface="Arial" charset="0"/>
                <a:cs typeface="Arial" charset="0"/>
              </a:defRPr>
            </a:lvl5pPr>
            <a:lvl6pPr marL="2514600" indent="-228600" eaLnBrk="0" hangingPunct="0">
              <a:defRPr sz="2000">
                <a:solidFill>
                  <a:schemeClr val="tx1"/>
                </a:solidFill>
                <a:latin typeface="Verdana" charset="0"/>
                <a:ea typeface="Arial" charset="0"/>
                <a:cs typeface="Arial" charset="0"/>
              </a:defRPr>
            </a:lvl6pPr>
            <a:lvl7pPr marL="2971800" indent="-228600" eaLnBrk="0" hangingPunct="0">
              <a:defRPr sz="2000">
                <a:solidFill>
                  <a:schemeClr val="tx1"/>
                </a:solidFill>
                <a:latin typeface="Verdana" charset="0"/>
                <a:ea typeface="Arial" charset="0"/>
                <a:cs typeface="Arial" charset="0"/>
              </a:defRPr>
            </a:lvl7pPr>
            <a:lvl8pPr marL="3429000" indent="-228600" eaLnBrk="0" hangingPunct="0">
              <a:defRPr sz="2000">
                <a:solidFill>
                  <a:schemeClr val="tx1"/>
                </a:solidFill>
                <a:latin typeface="Verdana" charset="0"/>
                <a:ea typeface="Arial" charset="0"/>
                <a:cs typeface="Arial" charset="0"/>
              </a:defRPr>
            </a:lvl8pPr>
            <a:lvl9pPr marL="3886200" indent="-228600" eaLnBrk="0" hangingPunct="0">
              <a:defRPr sz="2000">
                <a:solidFill>
                  <a:schemeClr val="tx1"/>
                </a:solidFill>
                <a:latin typeface="Verdana" charset="0"/>
                <a:ea typeface="Arial" charset="0"/>
                <a:cs typeface="Arial" charset="0"/>
              </a:defRPr>
            </a:lvl9pPr>
          </a:lstStyle>
          <a:p>
            <a:pPr algn="ctr" eaLnBrk="1" hangingPunct="1"/>
            <a:r>
              <a:rPr lang="it-IT" sz="2400" b="1" dirty="0" err="1">
                <a:solidFill>
                  <a:srgbClr val="007FA3"/>
                </a:solidFill>
                <a:latin typeface="Arial"/>
                <a:cs typeface="Arial"/>
              </a:rPr>
              <a:t>History</a:t>
            </a:r>
            <a:r>
              <a:rPr lang="it-IT" sz="2400" b="1" dirty="0">
                <a:solidFill>
                  <a:srgbClr val="007FA3"/>
                </a:solidFill>
                <a:latin typeface="Arial"/>
                <a:cs typeface="Arial"/>
              </a:rPr>
              <a:t> and Science</a:t>
            </a:r>
          </a:p>
        </p:txBody>
      </p:sp>
      <p:sp>
        <p:nvSpPr>
          <p:cNvPr id="69637" name="CasellaDiTesto 4"/>
          <p:cNvSpPr txBox="1">
            <a:spLocks noChangeArrowheads="1"/>
          </p:cNvSpPr>
          <p:nvPr/>
        </p:nvSpPr>
        <p:spPr bwMode="auto">
          <a:xfrm>
            <a:off x="5357813" y="2634018"/>
            <a:ext cx="3786187"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000">
                <a:solidFill>
                  <a:schemeClr val="tx1"/>
                </a:solidFill>
                <a:latin typeface="Verdana" charset="0"/>
                <a:ea typeface="ＭＳ Ｐゴシック" charset="0"/>
                <a:cs typeface="Arial" charset="0"/>
              </a:defRPr>
            </a:lvl1pPr>
            <a:lvl2pPr marL="742950" indent="-285750">
              <a:defRPr sz="2000">
                <a:solidFill>
                  <a:schemeClr val="tx1"/>
                </a:solidFill>
                <a:latin typeface="Verdana" charset="0"/>
                <a:ea typeface="Arial" charset="0"/>
                <a:cs typeface="Arial" charset="0"/>
              </a:defRPr>
            </a:lvl2pPr>
            <a:lvl3pPr marL="1143000" indent="-228600">
              <a:defRPr sz="2000">
                <a:solidFill>
                  <a:schemeClr val="tx1"/>
                </a:solidFill>
                <a:latin typeface="Verdana" charset="0"/>
                <a:ea typeface="Arial" charset="0"/>
                <a:cs typeface="Arial" charset="0"/>
              </a:defRPr>
            </a:lvl3pPr>
            <a:lvl4pPr marL="1600200" indent="-228600">
              <a:defRPr sz="2000">
                <a:solidFill>
                  <a:schemeClr val="tx1"/>
                </a:solidFill>
                <a:latin typeface="Verdana" charset="0"/>
                <a:ea typeface="Arial" charset="0"/>
                <a:cs typeface="Arial" charset="0"/>
              </a:defRPr>
            </a:lvl4pPr>
            <a:lvl5pPr marL="2057400" indent="-228600">
              <a:defRPr sz="2000">
                <a:solidFill>
                  <a:schemeClr val="tx1"/>
                </a:solidFill>
                <a:latin typeface="Verdana" charset="0"/>
                <a:ea typeface="Arial" charset="0"/>
                <a:cs typeface="Arial" charset="0"/>
              </a:defRPr>
            </a:lvl5pPr>
            <a:lvl6pPr marL="2514600" indent="-228600" eaLnBrk="0" hangingPunct="0">
              <a:defRPr sz="2000">
                <a:solidFill>
                  <a:schemeClr val="tx1"/>
                </a:solidFill>
                <a:latin typeface="Verdana" charset="0"/>
                <a:ea typeface="Arial" charset="0"/>
                <a:cs typeface="Arial" charset="0"/>
              </a:defRPr>
            </a:lvl6pPr>
            <a:lvl7pPr marL="2971800" indent="-228600" eaLnBrk="0" hangingPunct="0">
              <a:defRPr sz="2000">
                <a:solidFill>
                  <a:schemeClr val="tx1"/>
                </a:solidFill>
                <a:latin typeface="Verdana" charset="0"/>
                <a:ea typeface="Arial" charset="0"/>
                <a:cs typeface="Arial" charset="0"/>
              </a:defRPr>
            </a:lvl7pPr>
            <a:lvl8pPr marL="3429000" indent="-228600" eaLnBrk="0" hangingPunct="0">
              <a:defRPr sz="2000">
                <a:solidFill>
                  <a:schemeClr val="tx1"/>
                </a:solidFill>
                <a:latin typeface="Verdana" charset="0"/>
                <a:ea typeface="Arial" charset="0"/>
                <a:cs typeface="Arial" charset="0"/>
              </a:defRPr>
            </a:lvl8pPr>
            <a:lvl9pPr marL="3886200" indent="-228600" eaLnBrk="0" hangingPunct="0">
              <a:defRPr sz="2000">
                <a:solidFill>
                  <a:schemeClr val="tx1"/>
                </a:solidFill>
                <a:latin typeface="Verdana" charset="0"/>
                <a:ea typeface="Arial" charset="0"/>
                <a:cs typeface="Arial" charset="0"/>
              </a:defRPr>
            </a:lvl9pPr>
          </a:lstStyle>
          <a:p>
            <a:pPr eaLnBrk="1" hangingPunct="1"/>
            <a:r>
              <a:rPr lang="it-IT" b="1" u="sng" dirty="0">
                <a:solidFill>
                  <a:srgbClr val="007FA3"/>
                </a:solidFill>
                <a:latin typeface="Arial"/>
                <a:cs typeface="Arial"/>
              </a:rPr>
              <a:t>Reading Race</a:t>
            </a:r>
          </a:p>
          <a:p>
            <a:pPr eaLnBrk="1" hangingPunct="1"/>
            <a:r>
              <a:rPr lang="it-IT" dirty="0">
                <a:solidFill>
                  <a:schemeClr val="tx2"/>
                </a:solidFill>
                <a:latin typeface="Arial"/>
                <a:cs typeface="Arial"/>
              </a:rPr>
              <a:t>1. </a:t>
            </a:r>
            <a:r>
              <a:rPr lang="it-IT" b="1" dirty="0" err="1">
                <a:solidFill>
                  <a:schemeClr val="tx2"/>
                </a:solidFill>
                <a:latin typeface="Arial"/>
                <a:cs typeface="Arial"/>
              </a:rPr>
              <a:t>Cut</a:t>
            </a:r>
            <a:r>
              <a:rPr lang="it-IT" b="1" dirty="0">
                <a:solidFill>
                  <a:schemeClr val="tx2"/>
                </a:solidFill>
                <a:latin typeface="Arial"/>
                <a:cs typeface="Arial"/>
              </a:rPr>
              <a:t> up text</a:t>
            </a:r>
          </a:p>
          <a:p>
            <a:pPr eaLnBrk="1" hangingPunct="1"/>
            <a:r>
              <a:rPr lang="it-IT" b="1" dirty="0">
                <a:solidFill>
                  <a:schemeClr val="tx2"/>
                </a:solidFill>
                <a:latin typeface="Arial"/>
                <a:cs typeface="Arial"/>
              </a:rPr>
              <a:t>2. </a:t>
            </a:r>
            <a:r>
              <a:rPr lang="it-IT" b="1" dirty="0" err="1">
                <a:solidFill>
                  <a:schemeClr val="tx2"/>
                </a:solidFill>
                <a:latin typeface="Arial"/>
                <a:cs typeface="Arial"/>
              </a:rPr>
              <a:t>Place</a:t>
            </a:r>
            <a:r>
              <a:rPr lang="it-IT" b="1" dirty="0">
                <a:solidFill>
                  <a:schemeClr val="tx2"/>
                </a:solidFill>
                <a:latin typeface="Arial"/>
                <a:cs typeface="Arial"/>
              </a:rPr>
              <a:t> </a:t>
            </a:r>
            <a:r>
              <a:rPr lang="it-IT" b="1" dirty="0" err="1">
                <a:solidFill>
                  <a:schemeClr val="tx2"/>
                </a:solidFill>
                <a:latin typeface="Arial"/>
                <a:cs typeface="Arial"/>
              </a:rPr>
              <a:t>around</a:t>
            </a:r>
            <a:r>
              <a:rPr lang="it-IT" b="1" dirty="0">
                <a:solidFill>
                  <a:schemeClr val="tx2"/>
                </a:solidFill>
                <a:latin typeface="Arial"/>
                <a:cs typeface="Arial"/>
              </a:rPr>
              <a:t> </a:t>
            </a:r>
            <a:r>
              <a:rPr lang="it-IT" b="1" dirty="0" err="1">
                <a:solidFill>
                  <a:schemeClr val="tx2"/>
                </a:solidFill>
                <a:latin typeface="Arial"/>
                <a:cs typeface="Arial"/>
              </a:rPr>
              <a:t>classroom</a:t>
            </a:r>
            <a:endParaRPr lang="it-IT" b="1" dirty="0">
              <a:solidFill>
                <a:schemeClr val="tx2"/>
              </a:solidFill>
              <a:latin typeface="Arial"/>
              <a:cs typeface="Arial"/>
            </a:endParaRPr>
          </a:p>
          <a:p>
            <a:pPr eaLnBrk="1" hangingPunct="1"/>
            <a:r>
              <a:rPr lang="it-IT" b="1" dirty="0">
                <a:solidFill>
                  <a:schemeClr val="tx2"/>
                </a:solidFill>
                <a:latin typeface="Arial"/>
                <a:cs typeface="Arial"/>
              </a:rPr>
              <a:t>3. </a:t>
            </a:r>
            <a:r>
              <a:rPr lang="it-IT" b="1" dirty="0" err="1">
                <a:solidFill>
                  <a:schemeClr val="tx2"/>
                </a:solidFill>
                <a:latin typeface="Arial"/>
                <a:cs typeface="Arial"/>
              </a:rPr>
              <a:t>Give</a:t>
            </a:r>
            <a:r>
              <a:rPr lang="it-IT" b="1" dirty="0">
                <a:solidFill>
                  <a:schemeClr val="tx2"/>
                </a:solidFill>
                <a:latin typeface="Arial"/>
                <a:cs typeface="Arial"/>
              </a:rPr>
              <a:t> out </a:t>
            </a:r>
            <a:r>
              <a:rPr lang="it-IT" b="1" dirty="0" err="1">
                <a:solidFill>
                  <a:schemeClr val="tx2"/>
                </a:solidFill>
                <a:latin typeface="Arial"/>
                <a:cs typeface="Arial"/>
              </a:rPr>
              <a:t>pictures</a:t>
            </a:r>
            <a:r>
              <a:rPr lang="it-IT" b="1" dirty="0">
                <a:solidFill>
                  <a:schemeClr val="tx2"/>
                </a:solidFill>
                <a:latin typeface="Arial"/>
                <a:cs typeface="Arial"/>
              </a:rPr>
              <a:t> to </a:t>
            </a:r>
            <a:r>
              <a:rPr lang="it-IT" b="1" dirty="0" err="1">
                <a:solidFill>
                  <a:schemeClr val="tx2"/>
                </a:solidFill>
                <a:latin typeface="Arial"/>
                <a:cs typeface="Arial"/>
              </a:rPr>
              <a:t>pairs</a:t>
            </a:r>
            <a:r>
              <a:rPr lang="it-IT" b="1" dirty="0">
                <a:solidFill>
                  <a:schemeClr val="tx2"/>
                </a:solidFill>
                <a:latin typeface="Arial"/>
                <a:cs typeface="Arial"/>
              </a:rPr>
              <a:t> </a:t>
            </a:r>
            <a:r>
              <a:rPr lang="it-IT" b="1" dirty="0" smtClean="0">
                <a:solidFill>
                  <a:schemeClr val="tx2"/>
                </a:solidFill>
                <a:latin typeface="Arial"/>
                <a:cs typeface="Arial"/>
              </a:rPr>
              <a:t>  of </a:t>
            </a:r>
            <a:r>
              <a:rPr lang="it-IT" b="1" dirty="0" err="1">
                <a:solidFill>
                  <a:schemeClr val="tx2"/>
                </a:solidFill>
                <a:latin typeface="Arial"/>
                <a:cs typeface="Arial"/>
              </a:rPr>
              <a:t>students</a:t>
            </a:r>
            <a:endParaRPr lang="it-IT" b="1" dirty="0">
              <a:solidFill>
                <a:schemeClr val="tx2"/>
              </a:solidFill>
              <a:latin typeface="Arial"/>
              <a:cs typeface="Arial"/>
            </a:endParaRPr>
          </a:p>
          <a:p>
            <a:pPr eaLnBrk="1" hangingPunct="1"/>
            <a:r>
              <a:rPr lang="it-IT" b="1" dirty="0">
                <a:solidFill>
                  <a:schemeClr val="tx2"/>
                </a:solidFill>
                <a:latin typeface="Arial"/>
                <a:cs typeface="Arial"/>
              </a:rPr>
              <a:t>4. </a:t>
            </a:r>
            <a:r>
              <a:rPr lang="it-IT" b="1" dirty="0" err="1">
                <a:solidFill>
                  <a:schemeClr val="tx2"/>
                </a:solidFill>
                <a:latin typeface="Arial"/>
                <a:cs typeface="Arial"/>
              </a:rPr>
              <a:t>They</a:t>
            </a:r>
            <a:r>
              <a:rPr lang="it-IT" b="1" dirty="0">
                <a:solidFill>
                  <a:schemeClr val="tx2"/>
                </a:solidFill>
                <a:latin typeface="Arial"/>
                <a:cs typeface="Arial"/>
              </a:rPr>
              <a:t> race to match </a:t>
            </a:r>
            <a:r>
              <a:rPr lang="it-IT" b="1" dirty="0" err="1">
                <a:solidFill>
                  <a:schemeClr val="tx2"/>
                </a:solidFill>
                <a:latin typeface="Arial"/>
                <a:cs typeface="Arial"/>
              </a:rPr>
              <a:t>picture</a:t>
            </a:r>
            <a:r>
              <a:rPr lang="it-IT" b="1" dirty="0">
                <a:solidFill>
                  <a:schemeClr val="tx2"/>
                </a:solidFill>
                <a:latin typeface="Arial"/>
                <a:cs typeface="Arial"/>
              </a:rPr>
              <a:t> and text</a:t>
            </a:r>
          </a:p>
        </p:txBody>
      </p:sp>
      <p:pic>
        <p:nvPicPr>
          <p:cNvPr id="124933" name="Immagine 6" descr="Schermata 2017-03-01 alle 10.57.4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0"/>
            <a:ext cx="4714875" cy="644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Immagine 6"/>
          <p:cNvPicPr>
            <a:picLocks noChangeAspect="1"/>
          </p:cNvPicPr>
          <p:nvPr/>
        </p:nvPicPr>
        <p:blipFill>
          <a:blip r:embed="rId4"/>
          <a:stretch>
            <a:fillRect/>
          </a:stretch>
        </p:blipFill>
        <p:spPr>
          <a:xfrm>
            <a:off x="306734" y="6265580"/>
            <a:ext cx="1196025" cy="447996"/>
          </a:xfrm>
          <a:prstGeom prst="rect">
            <a:avLst/>
          </a:prstGeom>
        </p:spPr>
      </p:pic>
      <p:pic>
        <p:nvPicPr>
          <p:cNvPr id="11" name="Immagin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5280" y="6237094"/>
            <a:ext cx="504968" cy="504968"/>
          </a:xfrm>
          <a:prstGeom prst="rect">
            <a:avLst/>
          </a:prstGeom>
        </p:spPr>
      </p:pic>
      <p:pic>
        <p:nvPicPr>
          <p:cNvPr id="7" name="Picture 2" descr="Image result for reading race is a vakt model of learn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1986" y="1208396"/>
            <a:ext cx="6162675" cy="326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874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9637">
                                            <p:txEl>
                                              <p:pRg st="0" end="0"/>
                                            </p:txEl>
                                          </p:spTgt>
                                        </p:tgtEl>
                                        <p:attrNameLst>
                                          <p:attrName>style.visibility</p:attrName>
                                        </p:attrNameLst>
                                      </p:cBhvr>
                                      <p:to>
                                        <p:strVal val="visible"/>
                                      </p:to>
                                    </p:set>
                                    <p:anim calcmode="lin" valueType="num">
                                      <p:cBhvr additive="base">
                                        <p:cTn id="7" dur="500" fill="hold"/>
                                        <p:tgtEl>
                                          <p:spTgt spid="6963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963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9637">
                                            <p:txEl>
                                              <p:pRg st="1" end="1"/>
                                            </p:txEl>
                                          </p:spTgt>
                                        </p:tgtEl>
                                        <p:attrNameLst>
                                          <p:attrName>style.visibility</p:attrName>
                                        </p:attrNameLst>
                                      </p:cBhvr>
                                      <p:to>
                                        <p:strVal val="visible"/>
                                      </p:to>
                                    </p:set>
                                    <p:anim calcmode="lin" valueType="num">
                                      <p:cBhvr additive="base">
                                        <p:cTn id="11" dur="500" fill="hold"/>
                                        <p:tgtEl>
                                          <p:spTgt spid="6963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963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9637">
                                            <p:txEl>
                                              <p:pRg st="2" end="2"/>
                                            </p:txEl>
                                          </p:spTgt>
                                        </p:tgtEl>
                                        <p:attrNameLst>
                                          <p:attrName>style.visibility</p:attrName>
                                        </p:attrNameLst>
                                      </p:cBhvr>
                                      <p:to>
                                        <p:strVal val="visible"/>
                                      </p:to>
                                    </p:set>
                                    <p:anim calcmode="lin" valueType="num">
                                      <p:cBhvr additive="base">
                                        <p:cTn id="15" dur="500" fill="hold"/>
                                        <p:tgtEl>
                                          <p:spTgt spid="6963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963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9637">
                                            <p:txEl>
                                              <p:pRg st="3" end="3"/>
                                            </p:txEl>
                                          </p:spTgt>
                                        </p:tgtEl>
                                        <p:attrNameLst>
                                          <p:attrName>style.visibility</p:attrName>
                                        </p:attrNameLst>
                                      </p:cBhvr>
                                      <p:to>
                                        <p:strVal val="visible"/>
                                      </p:to>
                                    </p:set>
                                    <p:anim calcmode="lin" valueType="num">
                                      <p:cBhvr additive="base">
                                        <p:cTn id="19" dur="500" fill="hold"/>
                                        <p:tgtEl>
                                          <p:spTgt spid="6963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963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9637">
                                            <p:txEl>
                                              <p:pRg st="4" end="4"/>
                                            </p:txEl>
                                          </p:spTgt>
                                        </p:tgtEl>
                                        <p:attrNameLst>
                                          <p:attrName>style.visibility</p:attrName>
                                        </p:attrNameLst>
                                      </p:cBhvr>
                                      <p:to>
                                        <p:strVal val="visible"/>
                                      </p:to>
                                    </p:set>
                                    <p:anim calcmode="lin" valueType="num">
                                      <p:cBhvr additive="base">
                                        <p:cTn id="23" dur="500" fill="hold"/>
                                        <p:tgtEl>
                                          <p:spTgt spid="6963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963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smtClean="0"/>
              <a:t>a</a:t>
            </a:r>
            <a:endParaRPr lang="it-IT" dirty="0"/>
          </a:p>
        </p:txBody>
      </p:sp>
      <p:sp>
        <p:nvSpPr>
          <p:cNvPr id="3" name="Segnaposto testo 2"/>
          <p:cNvSpPr>
            <a:spLocks noGrp="1"/>
          </p:cNvSpPr>
          <p:nvPr>
            <p:ph type="body" idx="1"/>
          </p:nvPr>
        </p:nvSpPr>
        <p:spPr/>
        <p:txBody>
          <a:bodyPr/>
          <a:lstStyle/>
          <a:p>
            <a:endParaRPr lang="it-IT"/>
          </a:p>
        </p:txBody>
      </p:sp>
      <p:pic>
        <p:nvPicPr>
          <p:cNvPr id="4" name="Picture 2" descr="Image result for classroom management skills jeremy harm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036" y="450376"/>
            <a:ext cx="7806519" cy="5807905"/>
          </a:xfrm>
          <a:prstGeom prst="rect">
            <a:avLst/>
          </a:prstGeom>
          <a:noFill/>
          <a:extLst>
            <a:ext uri="{909E8E84-426E-40DD-AFC4-6F175D3DCCD1}">
              <a14:hiddenFill xmlns:a14="http://schemas.microsoft.com/office/drawing/2010/main">
                <a:solidFill>
                  <a:srgbClr val="FFFFFF"/>
                </a:solidFill>
              </a14:hiddenFill>
            </a:ext>
          </a:extLst>
        </p:spPr>
      </p:pic>
      <p:sp>
        <p:nvSpPr>
          <p:cNvPr id="6" name="Fumetto 4 5"/>
          <p:cNvSpPr/>
          <p:nvPr/>
        </p:nvSpPr>
        <p:spPr>
          <a:xfrm>
            <a:off x="-436728" y="891690"/>
            <a:ext cx="5036023" cy="565017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err="1" smtClean="0">
                <a:ln w="0"/>
                <a:solidFill>
                  <a:schemeClr val="tx1"/>
                </a:solidFill>
                <a:effectLst>
                  <a:outerShdw blurRad="38100" dist="19050" dir="2700000" algn="tl" rotWithShape="0">
                    <a:schemeClr val="dk1">
                      <a:alpha val="40000"/>
                    </a:schemeClr>
                  </a:outerShdw>
                </a:effectLst>
              </a:rPr>
              <a:t>Teaching</a:t>
            </a:r>
            <a:r>
              <a:rPr lang="it-IT" sz="2800" b="1" dirty="0" smtClean="0">
                <a:ln w="0"/>
                <a:solidFill>
                  <a:schemeClr val="tx1"/>
                </a:solidFill>
                <a:effectLst>
                  <a:outerShdw blurRad="38100" dist="19050" dir="2700000" algn="tl" rotWithShape="0">
                    <a:schemeClr val="dk1">
                      <a:alpha val="40000"/>
                    </a:schemeClr>
                  </a:outerShdw>
                </a:effectLst>
              </a:rPr>
              <a:t> </a:t>
            </a:r>
            <a:r>
              <a:rPr lang="it-IT" sz="2800" b="1" dirty="0" err="1" smtClean="0">
                <a:ln w="0"/>
                <a:solidFill>
                  <a:schemeClr val="tx1"/>
                </a:solidFill>
                <a:effectLst>
                  <a:outerShdw blurRad="38100" dist="19050" dir="2700000" algn="tl" rotWithShape="0">
                    <a:schemeClr val="dk1">
                      <a:alpha val="40000"/>
                    </a:schemeClr>
                  </a:outerShdw>
                </a:effectLst>
              </a:rPr>
              <a:t>needs</a:t>
            </a:r>
            <a:r>
              <a:rPr lang="it-IT" sz="2800" b="1" dirty="0" smtClean="0">
                <a:ln w="0"/>
                <a:solidFill>
                  <a:schemeClr val="tx1"/>
                </a:solidFill>
                <a:effectLst>
                  <a:outerShdw blurRad="38100" dist="19050" dir="2700000" algn="tl" rotWithShape="0">
                    <a:schemeClr val="dk1">
                      <a:alpha val="40000"/>
                    </a:schemeClr>
                  </a:outerShdw>
                </a:effectLst>
              </a:rPr>
              <a:t> to be </a:t>
            </a:r>
            <a:r>
              <a:rPr lang="it-IT" sz="2800" b="1" dirty="0" err="1" smtClean="0">
                <a:ln w="0"/>
                <a:solidFill>
                  <a:schemeClr val="tx1"/>
                </a:solidFill>
                <a:effectLst>
                  <a:outerShdw blurRad="38100" dist="19050" dir="2700000" algn="tl" rotWithShape="0">
                    <a:schemeClr val="dk1">
                      <a:alpha val="40000"/>
                    </a:schemeClr>
                  </a:outerShdw>
                </a:effectLst>
              </a:rPr>
              <a:t>sufficiently</a:t>
            </a:r>
            <a:r>
              <a:rPr lang="it-IT" sz="2800" b="1" dirty="0" smtClean="0">
                <a:ln w="0"/>
                <a:solidFill>
                  <a:schemeClr val="tx1"/>
                </a:solidFill>
                <a:effectLst>
                  <a:outerShdw blurRad="38100" dist="19050" dir="2700000" algn="tl" rotWithShape="0">
                    <a:schemeClr val="dk1">
                      <a:alpha val="40000"/>
                    </a:schemeClr>
                  </a:outerShdw>
                </a:effectLst>
              </a:rPr>
              <a:t> </a:t>
            </a:r>
            <a:r>
              <a:rPr lang="it-IT" sz="2800" b="1" dirty="0" err="1" smtClean="0">
                <a:ln w="0"/>
                <a:solidFill>
                  <a:schemeClr val="tx1"/>
                </a:solidFill>
                <a:effectLst>
                  <a:outerShdw blurRad="38100" dist="19050" dir="2700000" algn="tl" rotWithShape="0">
                    <a:schemeClr val="dk1">
                      <a:alpha val="40000"/>
                    </a:schemeClr>
                  </a:outerShdw>
                </a:effectLst>
              </a:rPr>
              <a:t>flexible</a:t>
            </a:r>
            <a:r>
              <a:rPr lang="it-IT" sz="2800" b="1" dirty="0" smtClean="0">
                <a:ln w="0"/>
                <a:solidFill>
                  <a:schemeClr val="tx1"/>
                </a:solidFill>
                <a:effectLst>
                  <a:outerShdw blurRad="38100" dist="19050" dir="2700000" algn="tl" rotWithShape="0">
                    <a:schemeClr val="dk1">
                      <a:alpha val="40000"/>
                    </a:schemeClr>
                  </a:outerShdw>
                </a:effectLst>
              </a:rPr>
              <a:t> and </a:t>
            </a:r>
            <a:r>
              <a:rPr lang="it-IT" sz="2800" b="1" dirty="0" err="1" smtClean="0">
                <a:ln w="0"/>
                <a:solidFill>
                  <a:schemeClr val="tx1"/>
                </a:solidFill>
                <a:effectLst>
                  <a:outerShdw blurRad="38100" dist="19050" dir="2700000" algn="tl" rotWithShape="0">
                    <a:schemeClr val="dk1">
                      <a:alpha val="40000"/>
                    </a:schemeClr>
                  </a:outerShdw>
                </a:effectLst>
              </a:rPr>
              <a:t>well</a:t>
            </a:r>
            <a:r>
              <a:rPr lang="it-IT" sz="2800" b="1" dirty="0" smtClean="0">
                <a:ln w="0"/>
                <a:solidFill>
                  <a:schemeClr val="tx1"/>
                </a:solidFill>
                <a:effectLst>
                  <a:outerShdw blurRad="38100" dist="19050" dir="2700000" algn="tl" rotWithShape="0">
                    <a:schemeClr val="dk1">
                      <a:alpha val="40000"/>
                    </a:schemeClr>
                  </a:outerShdw>
                </a:effectLst>
              </a:rPr>
              <a:t> </a:t>
            </a:r>
            <a:r>
              <a:rPr lang="it-IT" sz="2800" b="1" dirty="0" err="1" smtClean="0">
                <a:ln w="0"/>
                <a:solidFill>
                  <a:schemeClr val="tx1"/>
                </a:solidFill>
                <a:effectLst>
                  <a:outerShdw blurRad="38100" dist="19050" dir="2700000" algn="tl" rotWithShape="0">
                    <a:schemeClr val="dk1">
                      <a:alpha val="40000"/>
                    </a:schemeClr>
                  </a:outerShdw>
                </a:effectLst>
              </a:rPr>
              <a:t>planned</a:t>
            </a:r>
            <a:r>
              <a:rPr lang="it-IT" sz="2800" b="1" dirty="0" smtClean="0">
                <a:ln w="0"/>
                <a:solidFill>
                  <a:schemeClr val="tx1"/>
                </a:solidFill>
                <a:effectLst>
                  <a:outerShdw blurRad="38100" dist="19050" dir="2700000" algn="tl" rotWithShape="0">
                    <a:schemeClr val="dk1">
                      <a:alpha val="40000"/>
                    </a:schemeClr>
                  </a:outerShdw>
                </a:effectLst>
              </a:rPr>
              <a:t> in </a:t>
            </a:r>
            <a:r>
              <a:rPr lang="it-IT" sz="2800" b="1" dirty="0" err="1" smtClean="0">
                <a:ln w="0"/>
                <a:solidFill>
                  <a:schemeClr val="tx1"/>
                </a:solidFill>
                <a:effectLst>
                  <a:outerShdw blurRad="38100" dist="19050" dir="2700000" algn="tl" rotWithShape="0">
                    <a:schemeClr val="dk1">
                      <a:alpha val="40000"/>
                    </a:schemeClr>
                  </a:outerShdw>
                </a:effectLst>
              </a:rPr>
              <a:t>order</a:t>
            </a:r>
            <a:r>
              <a:rPr lang="it-IT" sz="2800" b="1" dirty="0" smtClean="0">
                <a:ln w="0"/>
                <a:solidFill>
                  <a:schemeClr val="tx1"/>
                </a:solidFill>
                <a:effectLst>
                  <a:outerShdw blurRad="38100" dist="19050" dir="2700000" algn="tl" rotWithShape="0">
                    <a:schemeClr val="dk1">
                      <a:alpha val="40000"/>
                    </a:schemeClr>
                  </a:outerShdw>
                </a:effectLst>
              </a:rPr>
              <a:t> to </a:t>
            </a:r>
            <a:r>
              <a:rPr lang="it-IT" sz="2800" b="1" dirty="0" err="1" smtClean="0">
                <a:ln w="0"/>
                <a:solidFill>
                  <a:schemeClr val="tx1"/>
                </a:solidFill>
                <a:effectLst>
                  <a:outerShdw blurRad="38100" dist="19050" dir="2700000" algn="tl" rotWithShape="0">
                    <a:schemeClr val="dk1">
                      <a:alpha val="40000"/>
                    </a:schemeClr>
                  </a:outerShdw>
                </a:effectLst>
              </a:rPr>
              <a:t>reach</a:t>
            </a:r>
            <a:r>
              <a:rPr lang="it-IT" sz="2800" b="1" dirty="0" smtClean="0">
                <a:ln w="0"/>
                <a:solidFill>
                  <a:schemeClr val="tx1"/>
                </a:solidFill>
                <a:effectLst>
                  <a:outerShdw blurRad="38100" dist="19050" dir="2700000" algn="tl" rotWithShape="0">
                    <a:schemeClr val="dk1">
                      <a:alpha val="40000"/>
                    </a:schemeClr>
                  </a:outerShdw>
                </a:effectLst>
              </a:rPr>
              <a:t> </a:t>
            </a:r>
            <a:r>
              <a:rPr lang="it-IT" sz="2800" b="1" dirty="0" err="1" smtClean="0">
                <a:ln w="0"/>
                <a:solidFill>
                  <a:schemeClr val="tx1"/>
                </a:solidFill>
                <a:effectLst>
                  <a:outerShdw blurRad="38100" dist="19050" dir="2700000" algn="tl" rotWithShape="0">
                    <a:schemeClr val="dk1">
                      <a:alpha val="40000"/>
                    </a:schemeClr>
                  </a:outerShdw>
                </a:effectLst>
              </a:rPr>
              <a:t>as</a:t>
            </a:r>
            <a:r>
              <a:rPr lang="it-IT" sz="2800" b="1" dirty="0" smtClean="0">
                <a:ln w="0"/>
                <a:solidFill>
                  <a:schemeClr val="tx1"/>
                </a:solidFill>
                <a:effectLst>
                  <a:outerShdw blurRad="38100" dist="19050" dir="2700000" algn="tl" rotWithShape="0">
                    <a:schemeClr val="dk1">
                      <a:alpha val="40000"/>
                    </a:schemeClr>
                  </a:outerShdw>
                </a:effectLst>
              </a:rPr>
              <a:t> </a:t>
            </a:r>
            <a:r>
              <a:rPr lang="it-IT" sz="2800" b="1" dirty="0" err="1" smtClean="0">
                <a:ln w="0"/>
                <a:solidFill>
                  <a:schemeClr val="tx1"/>
                </a:solidFill>
                <a:effectLst>
                  <a:outerShdw blurRad="38100" dist="19050" dir="2700000" algn="tl" rotWithShape="0">
                    <a:schemeClr val="dk1">
                      <a:alpha val="40000"/>
                    </a:schemeClr>
                  </a:outerShdw>
                </a:effectLst>
              </a:rPr>
              <a:t>many</a:t>
            </a:r>
            <a:r>
              <a:rPr lang="it-IT" sz="2800" b="1" dirty="0" smtClean="0">
                <a:ln w="0"/>
                <a:solidFill>
                  <a:schemeClr val="tx1"/>
                </a:solidFill>
                <a:effectLst>
                  <a:outerShdw blurRad="38100" dist="19050" dir="2700000" algn="tl" rotWithShape="0">
                    <a:schemeClr val="dk1">
                      <a:alpha val="40000"/>
                    </a:schemeClr>
                  </a:outerShdw>
                </a:effectLst>
              </a:rPr>
              <a:t> </a:t>
            </a:r>
            <a:r>
              <a:rPr lang="it-IT" sz="2800" b="1" dirty="0" err="1" smtClean="0">
                <a:ln w="0"/>
                <a:solidFill>
                  <a:schemeClr val="tx1"/>
                </a:solidFill>
                <a:effectLst>
                  <a:outerShdw blurRad="38100" dist="19050" dir="2700000" algn="tl" rotWithShape="0">
                    <a:schemeClr val="dk1">
                      <a:alpha val="40000"/>
                    </a:schemeClr>
                  </a:outerShdw>
                </a:effectLst>
              </a:rPr>
              <a:t>students</a:t>
            </a:r>
            <a:r>
              <a:rPr lang="it-IT" sz="2800" b="1" dirty="0" smtClean="0">
                <a:ln w="0"/>
                <a:solidFill>
                  <a:schemeClr val="tx1"/>
                </a:solidFill>
                <a:effectLst>
                  <a:outerShdw blurRad="38100" dist="19050" dir="2700000" algn="tl" rotWithShape="0">
                    <a:schemeClr val="dk1">
                      <a:alpha val="40000"/>
                    </a:schemeClr>
                  </a:outerShdw>
                </a:effectLst>
              </a:rPr>
              <a:t> </a:t>
            </a:r>
            <a:r>
              <a:rPr lang="it-IT" sz="2800" b="1" dirty="0" err="1" smtClean="0">
                <a:ln w="0"/>
                <a:solidFill>
                  <a:schemeClr val="tx1"/>
                </a:solidFill>
                <a:effectLst>
                  <a:outerShdw blurRad="38100" dist="19050" dir="2700000" algn="tl" rotWithShape="0">
                    <a:schemeClr val="dk1">
                      <a:alpha val="40000"/>
                    </a:schemeClr>
                  </a:outerShdw>
                </a:effectLst>
              </a:rPr>
              <a:t>as</a:t>
            </a:r>
            <a:r>
              <a:rPr lang="it-IT" sz="2800" b="1" dirty="0" smtClean="0">
                <a:ln w="0"/>
                <a:solidFill>
                  <a:schemeClr val="tx1"/>
                </a:solidFill>
                <a:effectLst>
                  <a:outerShdw blurRad="38100" dist="19050" dir="2700000" algn="tl" rotWithShape="0">
                    <a:schemeClr val="dk1">
                      <a:alpha val="40000"/>
                    </a:schemeClr>
                  </a:outerShdw>
                </a:effectLst>
              </a:rPr>
              <a:t> </a:t>
            </a:r>
            <a:r>
              <a:rPr lang="it-IT" sz="2800" b="1" dirty="0" err="1" smtClean="0">
                <a:ln w="0"/>
                <a:solidFill>
                  <a:schemeClr val="tx1"/>
                </a:solidFill>
                <a:effectLst>
                  <a:outerShdw blurRad="38100" dist="19050" dir="2700000" algn="tl" rotWithShape="0">
                    <a:schemeClr val="dk1">
                      <a:alpha val="40000"/>
                    </a:schemeClr>
                  </a:outerShdw>
                </a:effectLst>
              </a:rPr>
              <a:t>possible</a:t>
            </a:r>
            <a:endParaRPr lang="it-IT" sz="2800" b="1" dirty="0">
              <a:ln w="0"/>
              <a:solidFill>
                <a:schemeClr val="tx1"/>
              </a:solidFill>
              <a:effectLst>
                <a:outerShdw blurRad="38100" dist="19050" dir="2700000" algn="tl" rotWithShape="0">
                  <a:schemeClr val="dk1">
                    <a:alpha val="40000"/>
                  </a:schemeClr>
                </a:outerShdw>
              </a:effectLst>
            </a:endParaRPr>
          </a:p>
        </p:txBody>
      </p:sp>
      <p:sp>
        <p:nvSpPr>
          <p:cNvPr id="7" name="Fumetto 4 6"/>
          <p:cNvSpPr/>
          <p:nvPr/>
        </p:nvSpPr>
        <p:spPr>
          <a:xfrm>
            <a:off x="4599295" y="386315"/>
            <a:ext cx="5036023" cy="565017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u="sng" dirty="0" err="1" smtClean="0">
                <a:ln w="0"/>
                <a:solidFill>
                  <a:schemeClr val="tx1"/>
                </a:solidFill>
                <a:effectLst>
                  <a:outerShdw blurRad="38100" dist="19050" dir="2700000" algn="tl" rotWithShape="0">
                    <a:schemeClr val="dk1">
                      <a:alpha val="40000"/>
                    </a:schemeClr>
                  </a:outerShdw>
                </a:effectLst>
              </a:rPr>
              <a:t>Variables</a:t>
            </a:r>
            <a:endParaRPr lang="it-IT" sz="2800" b="1" u="sng" dirty="0" smtClean="0">
              <a:ln w="0"/>
              <a:solidFill>
                <a:schemeClr val="tx1"/>
              </a:solidFill>
              <a:effectLst>
                <a:outerShdw blurRad="38100" dist="19050" dir="2700000" algn="tl" rotWithShape="0">
                  <a:schemeClr val="dk1">
                    <a:alpha val="40000"/>
                  </a:schemeClr>
                </a:outerShdw>
              </a:effectLst>
            </a:endParaRPr>
          </a:p>
          <a:p>
            <a:pPr marL="457200" indent="-457200" algn="ctr">
              <a:buFont typeface="Arial" panose="020B0604020202020204" pitchFamily="34" charset="0"/>
              <a:buChar char="•"/>
            </a:pPr>
            <a:r>
              <a:rPr lang="it-IT" sz="2800" b="1" dirty="0" err="1" smtClean="0">
                <a:ln w="0"/>
                <a:solidFill>
                  <a:schemeClr val="tx1"/>
                </a:solidFill>
                <a:effectLst>
                  <a:outerShdw blurRad="38100" dist="19050" dir="2700000" algn="tl" rotWithShape="0">
                    <a:schemeClr val="dk1">
                      <a:alpha val="40000"/>
                    </a:schemeClr>
                  </a:outerShdw>
                </a:effectLst>
              </a:rPr>
              <a:t>Needs</a:t>
            </a:r>
            <a:endParaRPr lang="it-IT" sz="2800" b="1" dirty="0" smtClean="0">
              <a:ln w="0"/>
              <a:solidFill>
                <a:schemeClr val="tx1"/>
              </a:solidFill>
              <a:effectLst>
                <a:outerShdw blurRad="38100" dist="19050" dir="2700000" algn="tl" rotWithShape="0">
                  <a:schemeClr val="dk1">
                    <a:alpha val="40000"/>
                  </a:schemeClr>
                </a:outerShdw>
              </a:effectLst>
            </a:endParaRPr>
          </a:p>
          <a:p>
            <a:pPr marL="457200" indent="-457200" algn="ctr">
              <a:buFont typeface="Arial" panose="020B0604020202020204" pitchFamily="34" charset="0"/>
              <a:buChar char="•"/>
            </a:pPr>
            <a:r>
              <a:rPr lang="it-IT" sz="2800" b="1" dirty="0" err="1" smtClean="0">
                <a:ln w="0"/>
                <a:solidFill>
                  <a:schemeClr val="tx1"/>
                </a:solidFill>
                <a:effectLst>
                  <a:outerShdw blurRad="38100" dist="19050" dir="2700000" algn="tl" rotWithShape="0">
                    <a:schemeClr val="dk1">
                      <a:alpha val="40000"/>
                    </a:schemeClr>
                  </a:outerShdw>
                </a:effectLst>
              </a:rPr>
              <a:t>Interests</a:t>
            </a:r>
            <a:endParaRPr lang="it-IT" sz="2800" b="1" dirty="0" smtClean="0">
              <a:ln w="0"/>
              <a:solidFill>
                <a:schemeClr val="tx1"/>
              </a:solidFill>
              <a:effectLst>
                <a:outerShdw blurRad="38100" dist="19050" dir="2700000" algn="tl" rotWithShape="0">
                  <a:schemeClr val="dk1">
                    <a:alpha val="40000"/>
                  </a:schemeClr>
                </a:outerShdw>
              </a:effectLst>
            </a:endParaRPr>
          </a:p>
          <a:p>
            <a:pPr marL="457200" indent="-457200" algn="ctr">
              <a:buFont typeface="Arial" panose="020B0604020202020204" pitchFamily="34" charset="0"/>
              <a:buChar char="•"/>
            </a:pPr>
            <a:r>
              <a:rPr lang="it-IT" sz="2800" b="1" dirty="0" err="1" smtClean="0">
                <a:ln w="0"/>
                <a:solidFill>
                  <a:schemeClr val="tx1"/>
                </a:solidFill>
                <a:effectLst>
                  <a:outerShdw blurRad="38100" dist="19050" dir="2700000" algn="tl" rotWithShape="0">
                    <a:schemeClr val="dk1">
                      <a:alpha val="40000"/>
                    </a:schemeClr>
                  </a:outerShdw>
                </a:effectLst>
              </a:rPr>
              <a:t>Attitudes</a:t>
            </a:r>
            <a:endParaRPr lang="it-IT" sz="2800" b="1" dirty="0" smtClean="0">
              <a:ln w="0"/>
              <a:solidFill>
                <a:schemeClr val="tx1"/>
              </a:solidFill>
              <a:effectLst>
                <a:outerShdw blurRad="38100" dist="19050" dir="2700000" algn="tl" rotWithShape="0">
                  <a:schemeClr val="dk1">
                    <a:alpha val="40000"/>
                  </a:schemeClr>
                </a:outerShdw>
              </a:effectLst>
            </a:endParaRPr>
          </a:p>
          <a:p>
            <a:pPr marL="457200" indent="-457200" algn="ctr">
              <a:buFont typeface="Arial" panose="020B0604020202020204" pitchFamily="34" charset="0"/>
              <a:buChar char="•"/>
            </a:pPr>
            <a:r>
              <a:rPr lang="it-IT" sz="2800" b="1" dirty="0" err="1" smtClean="0">
                <a:ln w="0"/>
                <a:solidFill>
                  <a:schemeClr val="tx1"/>
                </a:solidFill>
                <a:effectLst>
                  <a:outerShdw blurRad="38100" dist="19050" dir="2700000" algn="tl" rotWithShape="0">
                    <a:schemeClr val="dk1">
                      <a:alpha val="40000"/>
                    </a:schemeClr>
                  </a:outerShdw>
                </a:effectLst>
              </a:rPr>
              <a:t>Personalities</a:t>
            </a:r>
            <a:endParaRPr lang="it-IT" sz="2800" b="1" dirty="0" smtClean="0">
              <a:ln w="0"/>
              <a:solidFill>
                <a:schemeClr val="tx1"/>
              </a:solidFill>
              <a:effectLst>
                <a:outerShdw blurRad="38100" dist="19050" dir="2700000" algn="tl" rotWithShape="0">
                  <a:schemeClr val="dk1">
                    <a:alpha val="40000"/>
                  </a:schemeClr>
                </a:outerShdw>
              </a:effectLst>
            </a:endParaRPr>
          </a:p>
          <a:p>
            <a:pPr marL="457200" indent="-457200" algn="ctr">
              <a:buFont typeface="Arial" panose="020B0604020202020204" pitchFamily="34" charset="0"/>
              <a:buChar char="•"/>
            </a:pPr>
            <a:r>
              <a:rPr lang="it-IT" sz="2800" b="1" dirty="0" smtClean="0">
                <a:ln w="0"/>
                <a:solidFill>
                  <a:schemeClr val="tx1"/>
                </a:solidFill>
                <a:effectLst>
                  <a:outerShdw blurRad="38100" dist="19050" dir="2700000" algn="tl" rotWithShape="0">
                    <a:schemeClr val="dk1">
                      <a:alpha val="40000"/>
                    </a:schemeClr>
                  </a:outerShdw>
                </a:effectLst>
              </a:rPr>
              <a:t>Experience</a:t>
            </a:r>
            <a:endParaRPr lang="it-IT" sz="2800" b="1" dirty="0" smtClean="0">
              <a:ln w="0"/>
              <a:solidFill>
                <a:schemeClr val="tx1"/>
              </a:solidFill>
              <a:effectLst>
                <a:outerShdw blurRad="38100" dist="19050" dir="2700000" algn="tl" rotWithShape="0">
                  <a:schemeClr val="dk1">
                    <a:alpha val="40000"/>
                  </a:schemeClr>
                </a:outerShdw>
              </a:effectLst>
            </a:endParaRPr>
          </a:p>
          <a:p>
            <a:pPr marL="457200" indent="-457200" algn="ctr">
              <a:buFont typeface="Arial" panose="020B0604020202020204" pitchFamily="34" charset="0"/>
              <a:buChar char="•"/>
            </a:pPr>
            <a:r>
              <a:rPr lang="it-IT" sz="2800" b="1" dirty="0" smtClean="0">
                <a:ln w="0"/>
                <a:solidFill>
                  <a:schemeClr val="tx1"/>
                </a:solidFill>
                <a:effectLst>
                  <a:outerShdw blurRad="38100" dist="19050" dir="2700000" algn="tl" rotWithShape="0">
                    <a:schemeClr val="dk1">
                      <a:alpha val="40000"/>
                    </a:schemeClr>
                  </a:outerShdw>
                </a:effectLst>
              </a:rPr>
              <a:t>Backgrounds</a:t>
            </a:r>
            <a:endParaRPr lang="it-IT" sz="2800" b="1"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01904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57438" y="142875"/>
            <a:ext cx="4460875" cy="623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9343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olo 1"/>
          <p:cNvSpPr>
            <a:spLocks noGrp="1"/>
          </p:cNvSpPr>
          <p:nvPr>
            <p:ph type="title" idx="4294967295"/>
          </p:nvPr>
        </p:nvSpPr>
        <p:spPr>
          <a:xfrm>
            <a:off x="0" y="417513"/>
            <a:ext cx="5081588" cy="1096962"/>
          </a:xfrm>
        </p:spPr>
        <p:txBody>
          <a:bodyPr/>
          <a:lstStyle/>
          <a:p>
            <a:pPr algn="ctr"/>
            <a:endParaRPr lang="it-IT" dirty="0">
              <a:solidFill>
                <a:srgbClr val="007FA3"/>
              </a:solidFill>
              <a:latin typeface="Candara" charset="0"/>
              <a:cs typeface="Arial" charset="0"/>
            </a:endParaRPr>
          </a:p>
        </p:txBody>
      </p:sp>
      <p:sp>
        <p:nvSpPr>
          <p:cNvPr id="94211" name="Segnaposto contenuto 2"/>
          <p:cNvSpPr>
            <a:spLocks noGrp="1"/>
          </p:cNvSpPr>
          <p:nvPr>
            <p:ph type="body" idx="4294967295"/>
          </p:nvPr>
        </p:nvSpPr>
        <p:spPr>
          <a:xfrm>
            <a:off x="0" y="1187355"/>
            <a:ext cx="6059488" cy="3689445"/>
          </a:xfrm>
        </p:spPr>
        <p:txBody>
          <a:bodyPr/>
          <a:lstStyle/>
          <a:p>
            <a:pPr algn="ctr">
              <a:buFont typeface="Verdana" charset="0"/>
              <a:buNone/>
            </a:pPr>
            <a:r>
              <a:rPr lang="it-IT" sz="2800" b="1" u="sng" dirty="0">
                <a:solidFill>
                  <a:schemeClr val="accent4">
                    <a:lumMod val="60000"/>
                    <a:lumOff val="40000"/>
                  </a:schemeClr>
                </a:solidFill>
              </a:rPr>
              <a:t>The </a:t>
            </a:r>
            <a:r>
              <a:rPr lang="it-IT" sz="2800" b="1" u="sng" dirty="0" err="1">
                <a:solidFill>
                  <a:schemeClr val="accent4">
                    <a:lumMod val="60000"/>
                    <a:lumOff val="40000"/>
                  </a:schemeClr>
                </a:solidFill>
              </a:rPr>
              <a:t>Hokey</a:t>
            </a:r>
            <a:r>
              <a:rPr lang="it-IT" sz="2800" b="1" u="sng" dirty="0">
                <a:solidFill>
                  <a:schemeClr val="accent4">
                    <a:lumMod val="60000"/>
                    <a:lumOff val="40000"/>
                  </a:schemeClr>
                </a:solidFill>
              </a:rPr>
              <a:t> </a:t>
            </a:r>
            <a:r>
              <a:rPr lang="it-IT" sz="2800" b="1" u="sng" dirty="0" err="1">
                <a:solidFill>
                  <a:schemeClr val="accent4">
                    <a:lumMod val="60000"/>
                    <a:lumOff val="40000"/>
                  </a:schemeClr>
                </a:solidFill>
              </a:rPr>
              <a:t>Cokey</a:t>
            </a:r>
            <a:endParaRPr lang="it-IT" sz="2800" b="1" u="sng" dirty="0">
              <a:solidFill>
                <a:schemeClr val="accent4">
                  <a:lumMod val="60000"/>
                  <a:lumOff val="40000"/>
                </a:schemeClr>
              </a:solidFill>
            </a:endParaRPr>
          </a:p>
          <a:p>
            <a:pPr algn="ctr">
              <a:buFont typeface="Verdana" charset="0"/>
              <a:buNone/>
            </a:pPr>
            <a:r>
              <a:rPr lang="it-IT" sz="2000" b="1" dirty="0"/>
              <a:t>Put </a:t>
            </a:r>
            <a:r>
              <a:rPr lang="it-IT" sz="2000" b="1" dirty="0" err="1"/>
              <a:t>your</a:t>
            </a:r>
            <a:r>
              <a:rPr lang="it-IT" sz="2000" b="1" dirty="0"/>
              <a:t> right </a:t>
            </a:r>
            <a:r>
              <a:rPr lang="it-IT" sz="2000" b="1" dirty="0" err="1"/>
              <a:t>arm</a:t>
            </a:r>
            <a:r>
              <a:rPr lang="it-IT" sz="2000" b="1" dirty="0"/>
              <a:t> in</a:t>
            </a:r>
          </a:p>
          <a:p>
            <a:pPr algn="ctr">
              <a:buFont typeface="Verdana" charset="0"/>
              <a:buNone/>
            </a:pPr>
            <a:r>
              <a:rPr lang="it-IT" sz="2000" b="1" dirty="0"/>
              <a:t>Put </a:t>
            </a:r>
            <a:r>
              <a:rPr lang="it-IT" sz="2000" b="1" dirty="0" err="1"/>
              <a:t>your</a:t>
            </a:r>
            <a:r>
              <a:rPr lang="it-IT" sz="2000" b="1" dirty="0"/>
              <a:t> right </a:t>
            </a:r>
            <a:r>
              <a:rPr lang="it-IT" sz="2000" b="1" dirty="0" err="1"/>
              <a:t>arm</a:t>
            </a:r>
            <a:r>
              <a:rPr lang="it-IT" sz="2000" b="1" dirty="0"/>
              <a:t> out</a:t>
            </a:r>
          </a:p>
          <a:p>
            <a:pPr algn="ctr">
              <a:buFont typeface="Verdana" charset="0"/>
              <a:buNone/>
            </a:pPr>
            <a:r>
              <a:rPr lang="it-IT" sz="2000" b="1" dirty="0"/>
              <a:t>In, out, in, out, shake </a:t>
            </a:r>
            <a:r>
              <a:rPr lang="it-IT" sz="2000" b="1" dirty="0" err="1"/>
              <a:t>it</a:t>
            </a:r>
            <a:r>
              <a:rPr lang="it-IT" sz="2000" b="1" dirty="0"/>
              <a:t> </a:t>
            </a:r>
            <a:r>
              <a:rPr lang="it-IT" sz="2000" b="1" dirty="0" err="1"/>
              <a:t>all</a:t>
            </a:r>
            <a:r>
              <a:rPr lang="it-IT" sz="2000" b="1" dirty="0"/>
              <a:t> </a:t>
            </a:r>
            <a:r>
              <a:rPr lang="it-IT" sz="2000" b="1" dirty="0" err="1"/>
              <a:t>about</a:t>
            </a:r>
            <a:endParaRPr lang="it-IT" sz="2000" b="1" dirty="0"/>
          </a:p>
          <a:p>
            <a:pPr algn="ctr">
              <a:buFont typeface="Verdana" charset="0"/>
              <a:buNone/>
            </a:pPr>
            <a:r>
              <a:rPr lang="it-IT" sz="2000" b="1" dirty="0" err="1"/>
              <a:t>You</a:t>
            </a:r>
            <a:r>
              <a:rPr lang="it-IT" sz="2000" b="1" dirty="0"/>
              <a:t> do the </a:t>
            </a:r>
            <a:r>
              <a:rPr lang="it-IT" sz="2000" b="1" dirty="0" err="1"/>
              <a:t>hokey</a:t>
            </a:r>
            <a:r>
              <a:rPr lang="it-IT" sz="2000" b="1" dirty="0"/>
              <a:t> </a:t>
            </a:r>
            <a:r>
              <a:rPr lang="it-IT" sz="2000" b="1" dirty="0" err="1"/>
              <a:t>cokey</a:t>
            </a:r>
            <a:r>
              <a:rPr lang="it-IT" sz="2000" b="1" dirty="0"/>
              <a:t> </a:t>
            </a:r>
          </a:p>
          <a:p>
            <a:pPr algn="ctr">
              <a:buFont typeface="Verdana" charset="0"/>
              <a:buNone/>
            </a:pPr>
            <a:r>
              <a:rPr lang="it-IT" sz="2000" b="1" dirty="0"/>
              <a:t>And turn </a:t>
            </a:r>
            <a:r>
              <a:rPr lang="it-IT" sz="2000" b="1" dirty="0" err="1"/>
              <a:t>around</a:t>
            </a:r>
            <a:endParaRPr lang="it-IT" sz="2000" b="1" dirty="0"/>
          </a:p>
          <a:p>
            <a:pPr algn="ctr">
              <a:buFont typeface="Verdana" charset="0"/>
              <a:buNone/>
            </a:pPr>
            <a:r>
              <a:rPr lang="it-IT" sz="2000" b="1" dirty="0" err="1"/>
              <a:t>That’s</a:t>
            </a:r>
            <a:r>
              <a:rPr lang="it-IT" sz="2000" b="1" dirty="0"/>
              <a:t> </a:t>
            </a:r>
            <a:r>
              <a:rPr lang="it-IT" sz="2000" b="1" dirty="0" err="1"/>
              <a:t>what</a:t>
            </a:r>
            <a:r>
              <a:rPr lang="it-IT" sz="2000" b="1" dirty="0"/>
              <a:t> </a:t>
            </a:r>
            <a:r>
              <a:rPr lang="it-IT" sz="2000" b="1" dirty="0" err="1"/>
              <a:t>it’s</a:t>
            </a:r>
            <a:r>
              <a:rPr lang="it-IT" sz="2000" b="1" dirty="0"/>
              <a:t> </a:t>
            </a:r>
            <a:r>
              <a:rPr lang="it-IT" sz="2000" b="1" dirty="0" err="1"/>
              <a:t>all</a:t>
            </a:r>
            <a:r>
              <a:rPr lang="it-IT" sz="2000" b="1" dirty="0"/>
              <a:t> </a:t>
            </a:r>
            <a:r>
              <a:rPr lang="it-IT" sz="2000" b="1" dirty="0" err="1"/>
              <a:t>about</a:t>
            </a:r>
            <a:endParaRPr lang="it-IT" sz="2000" b="1" dirty="0"/>
          </a:p>
          <a:p>
            <a:pPr algn="ctr">
              <a:buFont typeface="Verdana" charset="0"/>
              <a:buNone/>
            </a:pPr>
            <a:endParaRPr lang="it-IT" sz="2000" b="1" dirty="0"/>
          </a:p>
          <a:p>
            <a:pPr algn="ctr">
              <a:buFont typeface="Verdana" charset="0"/>
              <a:buNone/>
            </a:pPr>
            <a:r>
              <a:rPr lang="it-IT" sz="2000" b="1" dirty="0"/>
              <a:t>Oh, the </a:t>
            </a:r>
            <a:r>
              <a:rPr lang="it-IT" sz="2000" b="1" dirty="0" err="1"/>
              <a:t>hokey</a:t>
            </a:r>
            <a:r>
              <a:rPr lang="it-IT" sz="2000" b="1" dirty="0"/>
              <a:t> </a:t>
            </a:r>
            <a:r>
              <a:rPr lang="it-IT" sz="2000" b="1" dirty="0" err="1"/>
              <a:t>cokey</a:t>
            </a:r>
            <a:r>
              <a:rPr lang="it-IT" sz="2000" b="1" dirty="0"/>
              <a:t>! ( 3 </a:t>
            </a:r>
            <a:r>
              <a:rPr lang="it-IT" sz="2000" b="1" dirty="0" err="1"/>
              <a:t>times</a:t>
            </a:r>
            <a:r>
              <a:rPr lang="it-IT" sz="2000" b="1" dirty="0"/>
              <a:t>)</a:t>
            </a:r>
          </a:p>
          <a:p>
            <a:pPr algn="ctr">
              <a:buFont typeface="Verdana" charset="0"/>
              <a:buNone/>
            </a:pPr>
            <a:r>
              <a:rPr lang="it-IT" sz="2000" b="1" dirty="0" err="1"/>
              <a:t>Knees</a:t>
            </a:r>
            <a:r>
              <a:rPr lang="it-IT" sz="2000" b="1" dirty="0"/>
              <a:t> </a:t>
            </a:r>
            <a:r>
              <a:rPr lang="it-IT" sz="2000" b="1" dirty="0" err="1"/>
              <a:t>bent</a:t>
            </a:r>
            <a:r>
              <a:rPr lang="it-IT" sz="2000" b="1" dirty="0"/>
              <a:t>, </a:t>
            </a:r>
            <a:r>
              <a:rPr lang="it-IT" sz="2000" b="1" dirty="0" err="1"/>
              <a:t>arms</a:t>
            </a:r>
            <a:r>
              <a:rPr lang="it-IT" sz="2000" b="1" dirty="0"/>
              <a:t> </a:t>
            </a:r>
            <a:r>
              <a:rPr lang="it-IT" sz="2000" b="1" dirty="0" err="1"/>
              <a:t>stretched</a:t>
            </a:r>
            <a:endParaRPr lang="it-IT" sz="2000" b="1" dirty="0"/>
          </a:p>
          <a:p>
            <a:pPr algn="ctr">
              <a:buFont typeface="Verdana" charset="0"/>
              <a:buNone/>
            </a:pPr>
            <a:r>
              <a:rPr lang="it-IT" sz="2000" b="1" dirty="0"/>
              <a:t>RA,RA, RA!</a:t>
            </a:r>
          </a:p>
          <a:p>
            <a:pPr algn="ctr">
              <a:buFont typeface="Verdana" charset="0"/>
              <a:buNone/>
            </a:pPr>
            <a:endParaRPr lang="it-IT" sz="2000" b="1" dirty="0"/>
          </a:p>
          <a:p>
            <a:pPr algn="ctr">
              <a:buFont typeface="Verdana" charset="0"/>
              <a:buNone/>
            </a:pPr>
            <a:r>
              <a:rPr lang="it-IT" sz="2000" b="1" dirty="0"/>
              <a:t>Put </a:t>
            </a:r>
            <a:r>
              <a:rPr lang="it-IT" sz="2000" b="1" dirty="0" err="1"/>
              <a:t>your</a:t>
            </a:r>
            <a:r>
              <a:rPr lang="it-IT" sz="2000" b="1" dirty="0"/>
              <a:t> </a:t>
            </a:r>
            <a:r>
              <a:rPr lang="it-IT" sz="2000" b="1" dirty="0" err="1"/>
              <a:t>left</a:t>
            </a:r>
            <a:r>
              <a:rPr lang="it-IT" sz="2000" b="1" dirty="0"/>
              <a:t> </a:t>
            </a:r>
            <a:r>
              <a:rPr lang="it-IT" sz="2000" b="1" dirty="0" err="1"/>
              <a:t>arm</a:t>
            </a:r>
            <a:r>
              <a:rPr lang="it-IT" sz="2000" b="1" dirty="0"/>
              <a:t> / right </a:t>
            </a:r>
            <a:r>
              <a:rPr lang="it-IT" sz="2000" b="1" dirty="0" err="1"/>
              <a:t>leg</a:t>
            </a:r>
            <a:r>
              <a:rPr lang="it-IT" sz="2000" b="1" dirty="0"/>
              <a:t> / </a:t>
            </a:r>
            <a:r>
              <a:rPr lang="it-IT" sz="2000" b="1" dirty="0" err="1"/>
              <a:t>left</a:t>
            </a:r>
            <a:r>
              <a:rPr lang="it-IT" sz="2000" b="1" dirty="0"/>
              <a:t> </a:t>
            </a:r>
            <a:r>
              <a:rPr lang="it-IT" sz="2000" b="1" dirty="0" err="1"/>
              <a:t>leg</a:t>
            </a:r>
            <a:r>
              <a:rPr lang="it-IT" sz="2000" b="1" dirty="0"/>
              <a:t> / </a:t>
            </a:r>
            <a:r>
              <a:rPr lang="it-IT" sz="2000" b="1" dirty="0" err="1"/>
              <a:t>whole</a:t>
            </a:r>
            <a:r>
              <a:rPr lang="it-IT" sz="2000" b="1" dirty="0"/>
              <a:t> self in</a:t>
            </a:r>
            <a:r>
              <a:rPr lang="it-IT" sz="2000" dirty="0"/>
              <a:t>………………………</a:t>
            </a:r>
          </a:p>
        </p:txBody>
      </p:sp>
      <p:pic>
        <p:nvPicPr>
          <p:cNvPr id="94212" name="Picture 6"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0764" y="2480742"/>
            <a:ext cx="2667000" cy="171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Immagine 6"/>
          <p:cNvPicPr>
            <a:picLocks noChangeAspect="1"/>
          </p:cNvPicPr>
          <p:nvPr/>
        </p:nvPicPr>
        <p:blipFill>
          <a:blip r:embed="rId4"/>
          <a:stretch>
            <a:fillRect/>
          </a:stretch>
        </p:blipFill>
        <p:spPr>
          <a:xfrm>
            <a:off x="306734" y="6265580"/>
            <a:ext cx="1196025" cy="447996"/>
          </a:xfrm>
          <a:prstGeom prst="rect">
            <a:avLst/>
          </a:prstGeom>
        </p:spPr>
      </p:pic>
      <p:pic>
        <p:nvPicPr>
          <p:cNvPr id="7" name="Immagin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5280" y="6237094"/>
            <a:ext cx="504968" cy="504968"/>
          </a:xfrm>
          <a:prstGeom prst="rect">
            <a:avLst/>
          </a:prstGeom>
        </p:spPr>
      </p:pic>
    </p:spTree>
    <p:extLst>
      <p:ext uri="{BB962C8B-B14F-4D97-AF65-F5344CB8AC3E}">
        <p14:creationId xmlns:p14="http://schemas.microsoft.com/office/powerpoint/2010/main" val="2789440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idx="12"/>
          </p:nvPr>
        </p:nvSpPr>
        <p:spPr/>
        <p:txBody>
          <a:bodyPr/>
          <a:lstStyle/>
          <a:p>
            <a:pPr marL="0" marR="0" lvl="0" indent="0" algn="l" rtl="0">
              <a:spcBef>
                <a:spcPts val="0"/>
              </a:spcBef>
              <a:buSzPct val="25000"/>
              <a:buNone/>
            </a:pPr>
            <a:fld id="{00000000-1234-1234-1234-123412341234}" type="slidenum">
              <a:rPr lang="en-GB" sz="800" b="1" smtClean="0">
                <a:solidFill>
                  <a:schemeClr val="lt2"/>
                </a:solidFill>
                <a:latin typeface="Arial"/>
                <a:ea typeface="Arial"/>
                <a:cs typeface="Arial"/>
                <a:sym typeface="Arial"/>
              </a:rPr>
              <a:t>42</a:t>
            </a:fld>
            <a:endParaRPr lang="en-GB" sz="800" b="1">
              <a:solidFill>
                <a:schemeClr val="lt2"/>
              </a:solidFill>
              <a:latin typeface="Arial"/>
              <a:ea typeface="Arial"/>
              <a:cs typeface="Arial"/>
              <a:sym typeface="Arial"/>
            </a:endParaRPr>
          </a:p>
        </p:txBody>
      </p:sp>
      <p:pic>
        <p:nvPicPr>
          <p:cNvPr id="4098" name="Picture 2" descr="Image result for learning styles working toge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63" y="-1547446"/>
            <a:ext cx="8522938" cy="8890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3158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olo 1"/>
          <p:cNvSpPr>
            <a:spLocks noGrp="1"/>
          </p:cNvSpPr>
          <p:nvPr>
            <p:ph type="title"/>
          </p:nvPr>
        </p:nvSpPr>
        <p:spPr>
          <a:xfrm>
            <a:off x="3698875" y="417513"/>
            <a:ext cx="5232400" cy="1146175"/>
          </a:xfrm>
        </p:spPr>
        <p:txBody>
          <a:bodyPr/>
          <a:lstStyle/>
          <a:p>
            <a:r>
              <a:rPr lang="it-IT" altLang="it-IT" i="1" smtClean="0"/>
              <a:t>John Dewey</a:t>
            </a:r>
          </a:p>
        </p:txBody>
      </p:sp>
      <p:sp>
        <p:nvSpPr>
          <p:cNvPr id="4" name="Text Placeholder 3"/>
          <p:cNvSpPr>
            <a:spLocks noGrp="1"/>
          </p:cNvSpPr>
          <p:nvPr>
            <p:ph idx="1"/>
          </p:nvPr>
        </p:nvSpPr>
        <p:spPr>
          <a:xfrm>
            <a:off x="3698875" y="1927225"/>
            <a:ext cx="4878388" cy="773113"/>
          </a:xfrm>
        </p:spPr>
        <p:txBody>
          <a:bodyPr/>
          <a:lstStyle/>
          <a:p>
            <a:pPr>
              <a:lnSpc>
                <a:spcPct val="150000"/>
              </a:lnSpc>
              <a:defRPr/>
            </a:pPr>
            <a:endParaRPr lang="en-US" sz="2000" b="1" u="sng" dirty="0">
              <a:solidFill>
                <a:schemeClr val="tx1"/>
              </a:solidFill>
            </a:endParaRPr>
          </a:p>
        </p:txBody>
      </p:sp>
      <p:pic>
        <p:nvPicPr>
          <p:cNvPr id="48132" name="Segnaposto immagine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333" r="21333"/>
          <a:stretch>
            <a:fillRect/>
          </a:stretch>
        </p:blipFill>
        <p:spPr/>
      </p:pic>
      <p:sp>
        <p:nvSpPr>
          <p:cNvPr id="48133" name="Slide Number Placeholder 1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7FCC7A4-284A-4753-9862-29483DDE5E57}" type="slidenum">
              <a:rPr lang="en-GB" altLang="it-IT" smtClean="0">
                <a:solidFill>
                  <a:schemeClr val="tx2"/>
                </a:solidFill>
                <a:cs typeface="Lato Light"/>
              </a:rPr>
              <a:pPr/>
              <a:t>43</a:t>
            </a:fld>
            <a:endParaRPr lang="en-GB" altLang="it-IT" smtClean="0">
              <a:solidFill>
                <a:schemeClr val="tx2"/>
              </a:solidFill>
              <a:cs typeface="Lato Light"/>
            </a:endParaRPr>
          </a:p>
        </p:txBody>
      </p:sp>
      <p:sp>
        <p:nvSpPr>
          <p:cNvPr id="48134" name="Text Placeholder 4"/>
          <p:cNvSpPr>
            <a:spLocks noGrp="1"/>
          </p:cNvSpPr>
          <p:nvPr>
            <p:ph type="body" sz="quarter" idx="4294967295"/>
          </p:nvPr>
        </p:nvSpPr>
        <p:spPr>
          <a:xfrm>
            <a:off x="3698875" y="2700338"/>
            <a:ext cx="5232400" cy="3544887"/>
          </a:xfrm>
        </p:spPr>
        <p:txBody>
          <a:bodyPr/>
          <a:lstStyle/>
          <a:p>
            <a:pPr>
              <a:lnSpc>
                <a:spcPct val="200000"/>
              </a:lnSpc>
            </a:pPr>
            <a:r>
              <a:rPr lang="it-IT" altLang="it-IT" sz="2800" b="1" smtClean="0">
                <a:solidFill>
                  <a:srgbClr val="504D49"/>
                </a:solidFill>
                <a:latin typeface="PT Sans"/>
                <a:ea typeface="Lato Medium"/>
                <a:cs typeface="Lato Medium"/>
              </a:rPr>
              <a:t>« If we teach today’s students as we taught yesterday’s, we rob them of tomorrow»</a:t>
            </a:r>
          </a:p>
        </p:txBody>
      </p:sp>
    </p:spTree>
    <p:extLst>
      <p:ext uri="{BB962C8B-B14F-4D97-AF65-F5344CB8AC3E}">
        <p14:creationId xmlns:p14="http://schemas.microsoft.com/office/powerpoint/2010/main" val="10577635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Shape 702"/>
          <p:cNvSpPr txBox="1">
            <a:spLocks noGrp="1"/>
          </p:cNvSpPr>
          <p:nvPr>
            <p:ph type="ctrTitle"/>
          </p:nvPr>
        </p:nvSpPr>
        <p:spPr>
          <a:xfrm>
            <a:off x="2323464" y="3267346"/>
            <a:ext cx="4656674" cy="985884"/>
          </a:xfrm>
          <a:prstGeom prst="rect">
            <a:avLst/>
          </a:prstGeom>
          <a:noFill/>
          <a:ln>
            <a:noFill/>
          </a:ln>
        </p:spPr>
        <p:txBody>
          <a:bodyPr lIns="0" tIns="0" rIns="0" bIns="0" anchor="b" anchorCtr="0">
            <a:noAutofit/>
          </a:bodyPr>
          <a:lstStyle/>
          <a:p>
            <a:pPr marL="0" marR="0" lvl="0" indent="0" algn="ctr" rtl="0">
              <a:lnSpc>
                <a:spcPct val="117647"/>
              </a:lnSpc>
              <a:spcBef>
                <a:spcPts val="0"/>
              </a:spcBef>
              <a:buClr>
                <a:schemeClr val="dk2"/>
              </a:buClr>
              <a:buSzPct val="25000"/>
              <a:buFont typeface="Times New Roman"/>
              <a:buNone/>
            </a:pPr>
            <a:r>
              <a:rPr lang="en-GB" sz="3600" b="1" i="0" u="none" strike="noStrike" cap="none" dirty="0" smtClean="0">
                <a:solidFill>
                  <a:schemeClr val="dk2"/>
                </a:solidFill>
                <a:latin typeface="Times New Roman"/>
                <a:ea typeface="Times New Roman"/>
                <a:cs typeface="Times New Roman"/>
                <a:sym typeface="Times New Roman"/>
              </a:rPr>
              <a:t>Grazie per la </a:t>
            </a:r>
            <a:r>
              <a:rPr lang="en-GB" sz="3600" b="1" i="0" u="none" strike="noStrike" cap="none" dirty="0" err="1" smtClean="0">
                <a:solidFill>
                  <a:schemeClr val="dk2"/>
                </a:solidFill>
                <a:latin typeface="Times New Roman"/>
                <a:ea typeface="Times New Roman"/>
                <a:cs typeface="Times New Roman"/>
                <a:sym typeface="Times New Roman"/>
              </a:rPr>
              <a:t>partecipazione</a:t>
            </a:r>
            <a:r>
              <a:rPr lang="en-GB" sz="3600" b="1" i="0" u="none" strike="noStrike" cap="none" dirty="0" smtClean="0">
                <a:solidFill>
                  <a:schemeClr val="dk2"/>
                </a:solidFill>
                <a:latin typeface="Times New Roman"/>
                <a:ea typeface="Times New Roman"/>
                <a:cs typeface="Times New Roman"/>
                <a:sym typeface="Times New Roman"/>
              </a:rPr>
              <a:t>!</a:t>
            </a:r>
            <a:br>
              <a:rPr lang="en-GB" sz="3600" b="1" i="0" u="none" strike="noStrike" cap="none" dirty="0" smtClean="0">
                <a:solidFill>
                  <a:schemeClr val="dk2"/>
                </a:solidFill>
                <a:latin typeface="Times New Roman"/>
                <a:ea typeface="Times New Roman"/>
                <a:cs typeface="Times New Roman"/>
                <a:sym typeface="Times New Roman"/>
              </a:rPr>
            </a:br>
            <a:r>
              <a:rPr lang="en-GB" sz="3600" dirty="0"/>
              <a:t/>
            </a:r>
            <a:br>
              <a:rPr lang="en-GB" sz="3600" dirty="0"/>
            </a:br>
            <a:r>
              <a:rPr lang="en-GB" sz="2800" dirty="0"/>
              <a:t>f</a:t>
            </a:r>
            <a:r>
              <a:rPr lang="en-GB" sz="2800" dirty="0" smtClean="0"/>
              <a:t>ormazione.elt@pearson.it</a:t>
            </a:r>
            <a:endParaRPr lang="en-GB" sz="2800" b="1" i="0" u="none" strike="noStrike" cap="none" dirty="0">
              <a:solidFill>
                <a:schemeClr val="dk2"/>
              </a:solidFill>
              <a:sym typeface="Times New Roman"/>
            </a:endParaRPr>
          </a:p>
        </p:txBody>
      </p:sp>
    </p:spTree>
    <p:extLst>
      <p:ext uri="{BB962C8B-B14F-4D97-AF65-F5344CB8AC3E}">
        <p14:creationId xmlns:p14="http://schemas.microsoft.com/office/powerpoint/2010/main" val="3090061153"/>
      </p:ext>
    </p:extLst>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 name="Shape 688"/>
          <p:cNvSpPr>
            <a:spLocks noGrp="1"/>
          </p:cNvSpPr>
          <p:nvPr>
            <p:ph type="title"/>
          </p:nvPr>
        </p:nvSpPr>
        <p:spPr>
          <a:xfrm>
            <a:off x="0" y="265113"/>
            <a:ext cx="9144000" cy="588962"/>
          </a:xfrm>
        </p:spPr>
        <p:txBody>
          <a:bodyPr lIns="0" tIns="0" rIns="0" bIns="0">
            <a:normAutofit fontScale="90000"/>
          </a:bodyPr>
          <a:lstStyle/>
          <a:p>
            <a:pPr algn="ctr">
              <a:defRPr/>
            </a:pPr>
            <a:endParaRPr dirty="0"/>
          </a:p>
        </p:txBody>
      </p:sp>
      <p:pic>
        <p:nvPicPr>
          <p:cNvPr id="107523" name="image1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0688" y="6265863"/>
            <a:ext cx="119697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07524" name="Shape 692"/>
          <p:cNvSpPr>
            <a:spLocks noChangeArrowheads="1"/>
          </p:cNvSpPr>
          <p:nvPr/>
        </p:nvSpPr>
        <p:spPr bwMode="auto">
          <a:xfrm>
            <a:off x="236538" y="1219200"/>
            <a:ext cx="8643937"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spcBef>
                <a:spcPts val="1700"/>
              </a:spcBef>
            </a:pPr>
            <a:r>
              <a:rPr lang="it-IT" altLang="it-IT" sz="2800" b="1" dirty="0" smtClean="0">
                <a:solidFill>
                  <a:srgbClr val="003057"/>
                </a:solidFill>
              </a:rPr>
              <a:t>it.pearson.com/pearson-academy.html</a:t>
            </a:r>
            <a:r>
              <a:rPr lang="it-IT" altLang="it-IT" sz="2800" b="1" dirty="0">
                <a:solidFill>
                  <a:srgbClr val="003057"/>
                </a:solidFill>
              </a:rPr>
              <a:t/>
            </a:r>
            <a:br>
              <a:rPr lang="it-IT" altLang="it-IT" sz="2800" b="1" dirty="0">
                <a:solidFill>
                  <a:srgbClr val="003057"/>
                </a:solidFill>
              </a:rPr>
            </a:br>
            <a:r>
              <a:rPr lang="it-IT" altLang="it-IT" sz="2800" b="1" dirty="0">
                <a:solidFill>
                  <a:srgbClr val="003057"/>
                </a:solidFill>
              </a:rPr>
              <a:t/>
            </a:r>
            <a:br>
              <a:rPr lang="it-IT" altLang="it-IT" sz="2800" b="1" dirty="0">
                <a:solidFill>
                  <a:srgbClr val="003057"/>
                </a:solidFill>
              </a:rPr>
            </a:br>
            <a:endParaRPr lang="it-IT" altLang="it-IT" sz="2800" b="1" dirty="0">
              <a:solidFill>
                <a:srgbClr val="003057"/>
              </a:solidFill>
            </a:endParaRPr>
          </a:p>
        </p:txBody>
      </p:sp>
      <p:pic>
        <p:nvPicPr>
          <p:cNvPr id="107525"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875" y="1638300"/>
            <a:ext cx="8323263" cy="445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5280" y="6237094"/>
            <a:ext cx="504968" cy="504968"/>
          </a:xfrm>
          <a:prstGeom prst="rect">
            <a:avLst/>
          </a:prstGeom>
        </p:spPr>
      </p:pic>
    </p:spTree>
    <p:extLst>
      <p:ext uri="{BB962C8B-B14F-4D97-AF65-F5344CB8AC3E}">
        <p14:creationId xmlns:p14="http://schemas.microsoft.com/office/powerpoint/2010/main" val="3482844490"/>
      </p:ext>
    </p:extLst>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Shape 736"/>
          <p:cNvSpPr txBox="1">
            <a:spLocks noGrp="1"/>
          </p:cNvSpPr>
          <p:nvPr>
            <p:ph type="sldNum" idx="12"/>
          </p:nvPr>
        </p:nvSpPr>
        <p:spPr>
          <a:xfrm>
            <a:off x="8497764" y="6489578"/>
            <a:ext cx="433137" cy="125533"/>
          </a:xfrm>
          <a:prstGeom prst="rect">
            <a:avLst/>
          </a:prstGeom>
          <a:noFill/>
          <a:ln>
            <a:noFill/>
          </a:ln>
        </p:spPr>
        <p:txBody>
          <a:bodyPr lIns="0" tIns="0" rIns="0" bIns="0" anchor="ctr" anchorCtr="0">
            <a:noAutofit/>
          </a:bodyPr>
          <a:lstStyle/>
          <a:p>
            <a:pPr marL="0" marR="0" lvl="0" indent="0" algn="l" rtl="0">
              <a:spcBef>
                <a:spcPts val="0"/>
              </a:spcBef>
              <a:buSzPct val="25000"/>
              <a:buNone/>
            </a:pPr>
            <a:fld id="{00000000-1234-1234-1234-123412341234}" type="slidenum">
              <a:rPr lang="en-GB" sz="800" b="1">
                <a:solidFill>
                  <a:schemeClr val="lt2"/>
                </a:solidFill>
                <a:latin typeface="Arial"/>
                <a:ea typeface="Arial"/>
                <a:cs typeface="Arial"/>
                <a:sym typeface="Arial"/>
              </a:rPr>
              <a:t>5</a:t>
            </a:fld>
            <a:endParaRPr lang="en-GB" sz="800" b="1">
              <a:solidFill>
                <a:schemeClr val="lt2"/>
              </a:solidFill>
              <a:latin typeface="Arial"/>
              <a:ea typeface="Arial"/>
              <a:cs typeface="Arial"/>
              <a:sym typeface="Arial"/>
            </a:endParaRPr>
          </a:p>
        </p:txBody>
      </p:sp>
      <p:sp>
        <p:nvSpPr>
          <p:cNvPr id="5" name="Shape 328"/>
          <p:cNvSpPr txBox="1">
            <a:spLocks/>
          </p:cNvSpPr>
          <p:nvPr/>
        </p:nvSpPr>
        <p:spPr>
          <a:xfrm>
            <a:off x="306733" y="254747"/>
            <a:ext cx="8345947" cy="654601"/>
          </a:xfrm>
          <a:prstGeom prst="rect">
            <a:avLst/>
          </a:prstGeom>
          <a:noFill/>
          <a:ln>
            <a:noFill/>
          </a:ln>
        </p:spPr>
        <p:txBody>
          <a:bodyPr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nSpc>
                <a:spcPct val="117647"/>
              </a:lnSpc>
              <a:buClr>
                <a:schemeClr val="dk2"/>
              </a:buClr>
              <a:buSzPct val="25000"/>
              <a:buFont typeface="Times New Roman"/>
              <a:buNone/>
            </a:pPr>
            <a:r>
              <a:rPr lang="en-GB" sz="3400" b="1" dirty="0" smtClean="0">
                <a:solidFill>
                  <a:schemeClr val="dk2"/>
                </a:solidFill>
                <a:latin typeface="Times New Roman"/>
                <a:ea typeface="Times New Roman"/>
                <a:cs typeface="Times New Roman"/>
                <a:sym typeface="Times New Roman"/>
              </a:rPr>
              <a:t>What do you know about your students? </a:t>
            </a:r>
            <a:endParaRPr lang="en-GB" sz="3400" b="1" dirty="0">
              <a:solidFill>
                <a:schemeClr val="dk2"/>
              </a:solidFill>
              <a:latin typeface="Times New Roman"/>
              <a:ea typeface="Times New Roman"/>
              <a:cs typeface="Times New Roman"/>
              <a:sym typeface="Times New Roman"/>
            </a:endParaRPr>
          </a:p>
        </p:txBody>
      </p:sp>
      <p:grpSp>
        <p:nvGrpSpPr>
          <p:cNvPr id="7" name="Gruppo 6"/>
          <p:cNvGrpSpPr>
            <a:grpSpLocks/>
          </p:cNvGrpSpPr>
          <p:nvPr/>
        </p:nvGrpSpPr>
        <p:grpSpPr bwMode="auto">
          <a:xfrm>
            <a:off x="306734" y="1705264"/>
            <a:ext cx="8191030" cy="779462"/>
            <a:chOff x="567736" y="1914534"/>
            <a:chExt cx="7709142" cy="779120"/>
          </a:xfrm>
        </p:grpSpPr>
        <p:grpSp>
          <p:nvGrpSpPr>
            <p:cNvPr id="8" name="Gruppo 31"/>
            <p:cNvGrpSpPr>
              <a:grpSpLocks/>
            </p:cNvGrpSpPr>
            <p:nvPr/>
          </p:nvGrpSpPr>
          <p:grpSpPr bwMode="auto">
            <a:xfrm>
              <a:off x="567736" y="1914534"/>
              <a:ext cx="7709142" cy="779120"/>
              <a:chOff x="249239" y="1030953"/>
              <a:chExt cx="7709142" cy="779120"/>
            </a:xfrm>
          </p:grpSpPr>
          <p:sp>
            <p:nvSpPr>
              <p:cNvPr id="10" name="Pentagono 3"/>
              <p:cNvSpPr/>
              <p:nvPr/>
            </p:nvSpPr>
            <p:spPr>
              <a:xfrm rot="10800000">
                <a:off x="766946" y="1030953"/>
                <a:ext cx="7191435" cy="779120"/>
              </a:xfrm>
              <a:custGeom>
                <a:avLst/>
                <a:gdLst>
                  <a:gd name="connsiteX0" fmla="*/ 0 w 1910993"/>
                  <a:gd name="connsiteY0" fmla="*/ 0 h 770562"/>
                  <a:gd name="connsiteX1" fmla="*/ 1525712 w 1910993"/>
                  <a:gd name="connsiteY1" fmla="*/ 0 h 770562"/>
                  <a:gd name="connsiteX2" fmla="*/ 1910993 w 1910993"/>
                  <a:gd name="connsiteY2" fmla="*/ 385281 h 770562"/>
                  <a:gd name="connsiteX3" fmla="*/ 1525712 w 1910993"/>
                  <a:gd name="connsiteY3" fmla="*/ 770562 h 770562"/>
                  <a:gd name="connsiteX4" fmla="*/ 0 w 1910993"/>
                  <a:gd name="connsiteY4" fmla="*/ 770562 h 770562"/>
                  <a:gd name="connsiteX5" fmla="*/ 0 w 1910993"/>
                  <a:gd name="connsiteY5" fmla="*/ 0 h 770562"/>
                  <a:gd name="connsiteX0" fmla="*/ 0 w 1525712"/>
                  <a:gd name="connsiteY0" fmla="*/ 0 h 770562"/>
                  <a:gd name="connsiteX1" fmla="*/ 1525712 w 1525712"/>
                  <a:gd name="connsiteY1" fmla="*/ 0 h 770562"/>
                  <a:gd name="connsiteX2" fmla="*/ 1119883 w 1525712"/>
                  <a:gd name="connsiteY2" fmla="*/ 385281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399919 w 1525712"/>
                  <a:gd name="connsiteY2" fmla="*/ 375007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41577 w 1525712"/>
                  <a:gd name="connsiteY2" fmla="*/ 405830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85282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95556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10274 h 780836"/>
                  <a:gd name="connsiteX1" fmla="*/ 1521083 w 1525712"/>
                  <a:gd name="connsiteY1" fmla="*/ 0 h 780836"/>
                  <a:gd name="connsiteX2" fmla="*/ 1432320 w 1525712"/>
                  <a:gd name="connsiteY2" fmla="*/ 405830 h 780836"/>
                  <a:gd name="connsiteX3" fmla="*/ 1525712 w 1525712"/>
                  <a:gd name="connsiteY3" fmla="*/ 780836 h 780836"/>
                  <a:gd name="connsiteX4" fmla="*/ 0 w 1525712"/>
                  <a:gd name="connsiteY4" fmla="*/ 780836 h 780836"/>
                  <a:gd name="connsiteX5" fmla="*/ 0 w 1525712"/>
                  <a:gd name="connsiteY5" fmla="*/ 10274 h 780836"/>
                  <a:gd name="connsiteX0" fmla="*/ 0 w 1521083"/>
                  <a:gd name="connsiteY0" fmla="*/ 10274 h 780836"/>
                  <a:gd name="connsiteX1" fmla="*/ 1521083 w 1521083"/>
                  <a:gd name="connsiteY1" fmla="*/ 0 h 780836"/>
                  <a:gd name="connsiteX2" fmla="*/ 1432320 w 1521083"/>
                  <a:gd name="connsiteY2" fmla="*/ 405830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52111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46174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34300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2426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0447 w 1521083"/>
                  <a:gd name="connsiteY2" fmla="*/ 364734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20548 h 791110"/>
                  <a:gd name="connsiteX1" fmla="*/ 1499313 w 1521083"/>
                  <a:gd name="connsiteY1" fmla="*/ 0 h 791110"/>
                  <a:gd name="connsiteX2" fmla="*/ 1420447 w 1521083"/>
                  <a:gd name="connsiteY2" fmla="*/ 375008 h 791110"/>
                  <a:gd name="connsiteX3" fmla="*/ 1521083 w 1521083"/>
                  <a:gd name="connsiteY3" fmla="*/ 791110 h 791110"/>
                  <a:gd name="connsiteX4" fmla="*/ 0 w 1521083"/>
                  <a:gd name="connsiteY4" fmla="*/ 791110 h 791110"/>
                  <a:gd name="connsiteX5" fmla="*/ 0 w 1521083"/>
                  <a:gd name="connsiteY5" fmla="*/ 20548 h 791110"/>
                  <a:gd name="connsiteX0" fmla="*/ 0 w 1505251"/>
                  <a:gd name="connsiteY0" fmla="*/ 20548 h 791110"/>
                  <a:gd name="connsiteX1" fmla="*/ 1499313 w 1505251"/>
                  <a:gd name="connsiteY1" fmla="*/ 0 h 791110"/>
                  <a:gd name="connsiteX2" fmla="*/ 1420447 w 1505251"/>
                  <a:gd name="connsiteY2" fmla="*/ 375008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4405 w 1505251"/>
                  <a:gd name="connsiteY2" fmla="*/ 395556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6384 w 1505251"/>
                  <a:gd name="connsiteY2" fmla="*/ 385282 h 791110"/>
                  <a:gd name="connsiteX3" fmla="*/ 1505251 w 1505251"/>
                  <a:gd name="connsiteY3" fmla="*/ 791110 h 791110"/>
                  <a:gd name="connsiteX4" fmla="*/ 0 w 1505251"/>
                  <a:gd name="connsiteY4" fmla="*/ 791110 h 791110"/>
                  <a:gd name="connsiteX5" fmla="*/ 0 w 1505251"/>
                  <a:gd name="connsiteY5" fmla="*/ 20548 h 79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251" h="791110">
                    <a:moveTo>
                      <a:pt x="0" y="20548"/>
                    </a:moveTo>
                    <a:lnTo>
                      <a:pt x="1499313" y="0"/>
                    </a:lnTo>
                    <a:lnTo>
                      <a:pt x="1426384" y="385282"/>
                    </a:lnTo>
                    <a:lnTo>
                      <a:pt x="1505251" y="791110"/>
                    </a:lnTo>
                    <a:lnTo>
                      <a:pt x="0" y="791110"/>
                    </a:lnTo>
                    <a:lnTo>
                      <a:pt x="0" y="20548"/>
                    </a:lnTo>
                    <a:close/>
                  </a:path>
                </a:pathLst>
              </a:custGeom>
              <a:solidFill>
                <a:srgbClr val="D4EAE4"/>
              </a:solidFill>
              <a:ln w="9525" cap="flat" cmpd="sng" algn="ctr">
                <a:noFill/>
                <a:prstDash val="solid"/>
              </a:ln>
              <a:effectLst/>
            </p:spPr>
            <p:txBody>
              <a:bodyPr anchor="ctr"/>
              <a:lstStyle/>
              <a:p>
                <a:pPr algn="ctr" eaLnBrk="1" fontAlgn="auto" hangingPunct="1">
                  <a:spcBef>
                    <a:spcPts val="0"/>
                  </a:spcBef>
                  <a:spcAft>
                    <a:spcPts val="0"/>
                  </a:spcAft>
                  <a:defRPr/>
                </a:pPr>
                <a:endParaRPr lang="it-IT" kern="0">
                  <a:solidFill>
                    <a:srgbClr val="FFFFFF"/>
                  </a:solidFill>
                  <a:latin typeface="Arial"/>
                  <a:cs typeface="+mn-cs"/>
                </a:endParaRPr>
              </a:p>
            </p:txBody>
          </p:sp>
          <p:sp>
            <p:nvSpPr>
              <p:cNvPr id="11" name="Pentagono 10"/>
              <p:cNvSpPr/>
              <p:nvPr/>
            </p:nvSpPr>
            <p:spPr>
              <a:xfrm>
                <a:off x="249239" y="1037300"/>
                <a:ext cx="1035414" cy="771186"/>
              </a:xfrm>
              <a:prstGeom prst="homePlate">
                <a:avLst/>
              </a:prstGeom>
              <a:solidFill>
                <a:srgbClr val="007FA3"/>
              </a:solidFill>
              <a:ln w="38100" cap="flat" cmpd="sng" algn="ctr">
                <a:solidFill>
                  <a:srgbClr val="FFFFFF"/>
                </a:solidFill>
                <a:prstDash val="solid"/>
              </a:ln>
              <a:effectLst/>
            </p:spPr>
            <p:txBody>
              <a:bodyPr anchor="ctr"/>
              <a:lstStyle/>
              <a:p>
                <a:pPr algn="ctr" eaLnBrk="1" fontAlgn="auto" hangingPunct="1">
                  <a:spcBef>
                    <a:spcPts val="0"/>
                  </a:spcBef>
                  <a:spcAft>
                    <a:spcPts val="0"/>
                  </a:spcAft>
                  <a:defRPr/>
                </a:pPr>
                <a:r>
                  <a:rPr lang="it-IT" sz="4000" kern="0" dirty="0">
                    <a:solidFill>
                      <a:srgbClr val="FFFFFF"/>
                    </a:solidFill>
                    <a:latin typeface="Arial"/>
                    <a:cs typeface="+mn-cs"/>
                  </a:rPr>
                  <a:t>1</a:t>
                </a:r>
              </a:p>
            </p:txBody>
          </p:sp>
        </p:grpSp>
        <p:sp>
          <p:nvSpPr>
            <p:cNvPr id="9" name="CasellaDiTesto 7"/>
            <p:cNvSpPr txBox="1">
              <a:spLocks noChangeArrowheads="1"/>
            </p:cNvSpPr>
            <p:nvPr/>
          </p:nvSpPr>
          <p:spPr bwMode="auto">
            <a:xfrm>
              <a:off x="1603150" y="2063348"/>
              <a:ext cx="6673728" cy="52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n-US" altLang="it-IT" sz="2800" b="1" dirty="0" smtClean="0">
                  <a:solidFill>
                    <a:schemeClr val="tx2"/>
                  </a:solidFill>
                </a:rPr>
                <a:t>Prior - knowledge</a:t>
              </a:r>
              <a:endParaRPr lang="en-US" altLang="it-IT" sz="2800" b="1" dirty="0">
                <a:solidFill>
                  <a:schemeClr val="tx2"/>
                </a:solidFill>
              </a:endParaRPr>
            </a:p>
          </p:txBody>
        </p:sp>
      </p:grpSp>
      <p:grpSp>
        <p:nvGrpSpPr>
          <p:cNvPr id="12" name="Gruppo 11"/>
          <p:cNvGrpSpPr>
            <a:grpSpLocks/>
          </p:cNvGrpSpPr>
          <p:nvPr/>
        </p:nvGrpSpPr>
        <p:grpSpPr bwMode="auto">
          <a:xfrm>
            <a:off x="306733" y="3020852"/>
            <a:ext cx="8345947" cy="782639"/>
            <a:chOff x="567735" y="3078824"/>
            <a:chExt cx="7876617" cy="782554"/>
          </a:xfrm>
        </p:grpSpPr>
        <p:grpSp>
          <p:nvGrpSpPr>
            <p:cNvPr id="13" name="Gruppo 36"/>
            <p:cNvGrpSpPr>
              <a:grpSpLocks/>
            </p:cNvGrpSpPr>
            <p:nvPr/>
          </p:nvGrpSpPr>
          <p:grpSpPr bwMode="auto">
            <a:xfrm>
              <a:off x="567735" y="3078824"/>
              <a:ext cx="7709145" cy="782554"/>
              <a:chOff x="249238" y="2195243"/>
              <a:chExt cx="7709145" cy="782554"/>
            </a:xfrm>
          </p:grpSpPr>
          <p:sp>
            <p:nvSpPr>
              <p:cNvPr id="15" name="Pentagono 3"/>
              <p:cNvSpPr/>
              <p:nvPr/>
            </p:nvSpPr>
            <p:spPr>
              <a:xfrm rot="10800000">
                <a:off x="766944" y="2195243"/>
                <a:ext cx="7191439" cy="779378"/>
              </a:xfrm>
              <a:custGeom>
                <a:avLst/>
                <a:gdLst>
                  <a:gd name="connsiteX0" fmla="*/ 0 w 1910993"/>
                  <a:gd name="connsiteY0" fmla="*/ 0 h 770562"/>
                  <a:gd name="connsiteX1" fmla="*/ 1525712 w 1910993"/>
                  <a:gd name="connsiteY1" fmla="*/ 0 h 770562"/>
                  <a:gd name="connsiteX2" fmla="*/ 1910993 w 1910993"/>
                  <a:gd name="connsiteY2" fmla="*/ 385281 h 770562"/>
                  <a:gd name="connsiteX3" fmla="*/ 1525712 w 1910993"/>
                  <a:gd name="connsiteY3" fmla="*/ 770562 h 770562"/>
                  <a:gd name="connsiteX4" fmla="*/ 0 w 1910993"/>
                  <a:gd name="connsiteY4" fmla="*/ 770562 h 770562"/>
                  <a:gd name="connsiteX5" fmla="*/ 0 w 1910993"/>
                  <a:gd name="connsiteY5" fmla="*/ 0 h 770562"/>
                  <a:gd name="connsiteX0" fmla="*/ 0 w 1525712"/>
                  <a:gd name="connsiteY0" fmla="*/ 0 h 770562"/>
                  <a:gd name="connsiteX1" fmla="*/ 1525712 w 1525712"/>
                  <a:gd name="connsiteY1" fmla="*/ 0 h 770562"/>
                  <a:gd name="connsiteX2" fmla="*/ 1119883 w 1525712"/>
                  <a:gd name="connsiteY2" fmla="*/ 385281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399919 w 1525712"/>
                  <a:gd name="connsiteY2" fmla="*/ 375007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41577 w 1525712"/>
                  <a:gd name="connsiteY2" fmla="*/ 405830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85282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95556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10274 h 780836"/>
                  <a:gd name="connsiteX1" fmla="*/ 1521083 w 1525712"/>
                  <a:gd name="connsiteY1" fmla="*/ 0 h 780836"/>
                  <a:gd name="connsiteX2" fmla="*/ 1432320 w 1525712"/>
                  <a:gd name="connsiteY2" fmla="*/ 405830 h 780836"/>
                  <a:gd name="connsiteX3" fmla="*/ 1525712 w 1525712"/>
                  <a:gd name="connsiteY3" fmla="*/ 780836 h 780836"/>
                  <a:gd name="connsiteX4" fmla="*/ 0 w 1525712"/>
                  <a:gd name="connsiteY4" fmla="*/ 780836 h 780836"/>
                  <a:gd name="connsiteX5" fmla="*/ 0 w 1525712"/>
                  <a:gd name="connsiteY5" fmla="*/ 10274 h 780836"/>
                  <a:gd name="connsiteX0" fmla="*/ 0 w 1521083"/>
                  <a:gd name="connsiteY0" fmla="*/ 10274 h 780836"/>
                  <a:gd name="connsiteX1" fmla="*/ 1521083 w 1521083"/>
                  <a:gd name="connsiteY1" fmla="*/ 0 h 780836"/>
                  <a:gd name="connsiteX2" fmla="*/ 1432320 w 1521083"/>
                  <a:gd name="connsiteY2" fmla="*/ 405830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52111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46174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34300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2426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0447 w 1521083"/>
                  <a:gd name="connsiteY2" fmla="*/ 364734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20548 h 791110"/>
                  <a:gd name="connsiteX1" fmla="*/ 1499313 w 1521083"/>
                  <a:gd name="connsiteY1" fmla="*/ 0 h 791110"/>
                  <a:gd name="connsiteX2" fmla="*/ 1420447 w 1521083"/>
                  <a:gd name="connsiteY2" fmla="*/ 375008 h 791110"/>
                  <a:gd name="connsiteX3" fmla="*/ 1521083 w 1521083"/>
                  <a:gd name="connsiteY3" fmla="*/ 791110 h 791110"/>
                  <a:gd name="connsiteX4" fmla="*/ 0 w 1521083"/>
                  <a:gd name="connsiteY4" fmla="*/ 791110 h 791110"/>
                  <a:gd name="connsiteX5" fmla="*/ 0 w 1521083"/>
                  <a:gd name="connsiteY5" fmla="*/ 20548 h 791110"/>
                  <a:gd name="connsiteX0" fmla="*/ 0 w 1505251"/>
                  <a:gd name="connsiteY0" fmla="*/ 20548 h 791110"/>
                  <a:gd name="connsiteX1" fmla="*/ 1499313 w 1505251"/>
                  <a:gd name="connsiteY1" fmla="*/ 0 h 791110"/>
                  <a:gd name="connsiteX2" fmla="*/ 1420447 w 1505251"/>
                  <a:gd name="connsiteY2" fmla="*/ 375008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4405 w 1505251"/>
                  <a:gd name="connsiteY2" fmla="*/ 395556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6384 w 1505251"/>
                  <a:gd name="connsiteY2" fmla="*/ 385282 h 791110"/>
                  <a:gd name="connsiteX3" fmla="*/ 1505251 w 1505251"/>
                  <a:gd name="connsiteY3" fmla="*/ 791110 h 791110"/>
                  <a:gd name="connsiteX4" fmla="*/ 0 w 1505251"/>
                  <a:gd name="connsiteY4" fmla="*/ 791110 h 791110"/>
                  <a:gd name="connsiteX5" fmla="*/ 0 w 1505251"/>
                  <a:gd name="connsiteY5" fmla="*/ 20548 h 79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251" h="791110">
                    <a:moveTo>
                      <a:pt x="0" y="20548"/>
                    </a:moveTo>
                    <a:lnTo>
                      <a:pt x="1499313" y="0"/>
                    </a:lnTo>
                    <a:lnTo>
                      <a:pt x="1426384" y="385282"/>
                    </a:lnTo>
                    <a:lnTo>
                      <a:pt x="1505251" y="791110"/>
                    </a:lnTo>
                    <a:lnTo>
                      <a:pt x="0" y="791110"/>
                    </a:lnTo>
                    <a:lnTo>
                      <a:pt x="0" y="20548"/>
                    </a:lnTo>
                    <a:close/>
                  </a:path>
                </a:pathLst>
              </a:custGeom>
              <a:solidFill>
                <a:srgbClr val="D4EAE4"/>
              </a:solidFill>
              <a:ln w="9525" cap="flat" cmpd="sng" algn="ctr">
                <a:noFill/>
                <a:prstDash val="solid"/>
              </a:ln>
              <a:effectLst/>
            </p:spPr>
            <p:txBody>
              <a:bodyPr anchor="ctr"/>
              <a:lstStyle/>
              <a:p>
                <a:pPr algn="ctr" eaLnBrk="1" fontAlgn="auto" hangingPunct="1">
                  <a:spcBef>
                    <a:spcPts val="0"/>
                  </a:spcBef>
                  <a:spcAft>
                    <a:spcPts val="0"/>
                  </a:spcAft>
                  <a:defRPr/>
                </a:pPr>
                <a:endParaRPr lang="it-IT" kern="0">
                  <a:solidFill>
                    <a:srgbClr val="FFFFFF"/>
                  </a:solidFill>
                  <a:latin typeface="Arial"/>
                  <a:cs typeface="+mn-cs"/>
                </a:endParaRPr>
              </a:p>
            </p:txBody>
          </p:sp>
          <p:sp>
            <p:nvSpPr>
              <p:cNvPr id="16" name="Pentagono 15"/>
              <p:cNvSpPr/>
              <p:nvPr/>
            </p:nvSpPr>
            <p:spPr>
              <a:xfrm>
                <a:off x="249238" y="2207943"/>
                <a:ext cx="1035415" cy="769854"/>
              </a:xfrm>
              <a:prstGeom prst="homePlate">
                <a:avLst/>
              </a:prstGeom>
              <a:solidFill>
                <a:srgbClr val="003057"/>
              </a:solidFill>
              <a:ln w="38100" cap="flat" cmpd="sng" algn="ctr">
                <a:solidFill>
                  <a:srgbClr val="FFFFFF"/>
                </a:solidFill>
                <a:prstDash val="solid"/>
              </a:ln>
              <a:effectLst/>
            </p:spPr>
            <p:txBody>
              <a:bodyPr anchor="ctr"/>
              <a:lstStyle/>
              <a:p>
                <a:pPr algn="ctr" eaLnBrk="1" fontAlgn="auto" hangingPunct="1">
                  <a:spcBef>
                    <a:spcPts val="0"/>
                  </a:spcBef>
                  <a:spcAft>
                    <a:spcPts val="0"/>
                  </a:spcAft>
                  <a:defRPr/>
                </a:pPr>
                <a:r>
                  <a:rPr lang="it-IT" sz="4000" kern="0" dirty="0">
                    <a:solidFill>
                      <a:srgbClr val="FFFFFF"/>
                    </a:solidFill>
                    <a:latin typeface="Arial"/>
                    <a:cs typeface="+mn-cs"/>
                  </a:rPr>
                  <a:t>2</a:t>
                </a:r>
              </a:p>
            </p:txBody>
          </p:sp>
        </p:grpSp>
        <p:sp>
          <p:nvSpPr>
            <p:cNvPr id="14" name="CasellaDiTesto 47"/>
            <p:cNvSpPr txBox="1">
              <a:spLocks noChangeArrowheads="1"/>
            </p:cNvSpPr>
            <p:nvPr/>
          </p:nvSpPr>
          <p:spPr bwMode="auto">
            <a:xfrm>
              <a:off x="1592040" y="3335040"/>
              <a:ext cx="6852312" cy="52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n-US" altLang="it-IT" sz="2800" b="1" dirty="0" smtClean="0">
                  <a:solidFill>
                    <a:schemeClr val="tx2"/>
                  </a:solidFill>
                </a:rPr>
                <a:t>Can do with language</a:t>
              </a:r>
              <a:endParaRPr lang="en-US" altLang="it-IT" sz="2800" b="1" dirty="0">
                <a:solidFill>
                  <a:schemeClr val="tx2"/>
                </a:solidFill>
              </a:endParaRPr>
            </a:p>
          </p:txBody>
        </p:sp>
      </p:grpSp>
      <p:grpSp>
        <p:nvGrpSpPr>
          <p:cNvPr id="17" name="Gruppo 16"/>
          <p:cNvGrpSpPr>
            <a:grpSpLocks/>
          </p:cNvGrpSpPr>
          <p:nvPr/>
        </p:nvGrpSpPr>
        <p:grpSpPr bwMode="auto">
          <a:xfrm>
            <a:off x="306733" y="4409655"/>
            <a:ext cx="8191031" cy="1006887"/>
            <a:chOff x="567735" y="4250083"/>
            <a:chExt cx="7709148" cy="782552"/>
          </a:xfrm>
        </p:grpSpPr>
        <p:grpSp>
          <p:nvGrpSpPr>
            <p:cNvPr id="18" name="Gruppo 41"/>
            <p:cNvGrpSpPr>
              <a:grpSpLocks/>
            </p:cNvGrpSpPr>
            <p:nvPr/>
          </p:nvGrpSpPr>
          <p:grpSpPr bwMode="auto">
            <a:xfrm>
              <a:off x="567735" y="4250083"/>
              <a:ext cx="7709148" cy="782552"/>
              <a:chOff x="249238" y="3366502"/>
              <a:chExt cx="7709148" cy="782552"/>
            </a:xfrm>
          </p:grpSpPr>
          <p:sp>
            <p:nvSpPr>
              <p:cNvPr id="20" name="Pentagono 3"/>
              <p:cNvSpPr/>
              <p:nvPr/>
            </p:nvSpPr>
            <p:spPr>
              <a:xfrm rot="10800000">
                <a:off x="766945" y="3369677"/>
                <a:ext cx="7191441" cy="779377"/>
              </a:xfrm>
              <a:custGeom>
                <a:avLst/>
                <a:gdLst>
                  <a:gd name="connsiteX0" fmla="*/ 0 w 1910993"/>
                  <a:gd name="connsiteY0" fmla="*/ 0 h 770562"/>
                  <a:gd name="connsiteX1" fmla="*/ 1525712 w 1910993"/>
                  <a:gd name="connsiteY1" fmla="*/ 0 h 770562"/>
                  <a:gd name="connsiteX2" fmla="*/ 1910993 w 1910993"/>
                  <a:gd name="connsiteY2" fmla="*/ 385281 h 770562"/>
                  <a:gd name="connsiteX3" fmla="*/ 1525712 w 1910993"/>
                  <a:gd name="connsiteY3" fmla="*/ 770562 h 770562"/>
                  <a:gd name="connsiteX4" fmla="*/ 0 w 1910993"/>
                  <a:gd name="connsiteY4" fmla="*/ 770562 h 770562"/>
                  <a:gd name="connsiteX5" fmla="*/ 0 w 1910993"/>
                  <a:gd name="connsiteY5" fmla="*/ 0 h 770562"/>
                  <a:gd name="connsiteX0" fmla="*/ 0 w 1525712"/>
                  <a:gd name="connsiteY0" fmla="*/ 0 h 770562"/>
                  <a:gd name="connsiteX1" fmla="*/ 1525712 w 1525712"/>
                  <a:gd name="connsiteY1" fmla="*/ 0 h 770562"/>
                  <a:gd name="connsiteX2" fmla="*/ 1119883 w 1525712"/>
                  <a:gd name="connsiteY2" fmla="*/ 385281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399919 w 1525712"/>
                  <a:gd name="connsiteY2" fmla="*/ 375007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41577 w 1525712"/>
                  <a:gd name="connsiteY2" fmla="*/ 405830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85282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95556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10274 h 780836"/>
                  <a:gd name="connsiteX1" fmla="*/ 1521083 w 1525712"/>
                  <a:gd name="connsiteY1" fmla="*/ 0 h 780836"/>
                  <a:gd name="connsiteX2" fmla="*/ 1432320 w 1525712"/>
                  <a:gd name="connsiteY2" fmla="*/ 405830 h 780836"/>
                  <a:gd name="connsiteX3" fmla="*/ 1525712 w 1525712"/>
                  <a:gd name="connsiteY3" fmla="*/ 780836 h 780836"/>
                  <a:gd name="connsiteX4" fmla="*/ 0 w 1525712"/>
                  <a:gd name="connsiteY4" fmla="*/ 780836 h 780836"/>
                  <a:gd name="connsiteX5" fmla="*/ 0 w 1525712"/>
                  <a:gd name="connsiteY5" fmla="*/ 10274 h 780836"/>
                  <a:gd name="connsiteX0" fmla="*/ 0 w 1521083"/>
                  <a:gd name="connsiteY0" fmla="*/ 10274 h 780836"/>
                  <a:gd name="connsiteX1" fmla="*/ 1521083 w 1521083"/>
                  <a:gd name="connsiteY1" fmla="*/ 0 h 780836"/>
                  <a:gd name="connsiteX2" fmla="*/ 1432320 w 1521083"/>
                  <a:gd name="connsiteY2" fmla="*/ 405830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52111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46174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34300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2426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0447 w 1521083"/>
                  <a:gd name="connsiteY2" fmla="*/ 364734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20548 h 791110"/>
                  <a:gd name="connsiteX1" fmla="*/ 1499313 w 1521083"/>
                  <a:gd name="connsiteY1" fmla="*/ 0 h 791110"/>
                  <a:gd name="connsiteX2" fmla="*/ 1420447 w 1521083"/>
                  <a:gd name="connsiteY2" fmla="*/ 375008 h 791110"/>
                  <a:gd name="connsiteX3" fmla="*/ 1521083 w 1521083"/>
                  <a:gd name="connsiteY3" fmla="*/ 791110 h 791110"/>
                  <a:gd name="connsiteX4" fmla="*/ 0 w 1521083"/>
                  <a:gd name="connsiteY4" fmla="*/ 791110 h 791110"/>
                  <a:gd name="connsiteX5" fmla="*/ 0 w 1521083"/>
                  <a:gd name="connsiteY5" fmla="*/ 20548 h 791110"/>
                  <a:gd name="connsiteX0" fmla="*/ 0 w 1505251"/>
                  <a:gd name="connsiteY0" fmla="*/ 20548 h 791110"/>
                  <a:gd name="connsiteX1" fmla="*/ 1499313 w 1505251"/>
                  <a:gd name="connsiteY1" fmla="*/ 0 h 791110"/>
                  <a:gd name="connsiteX2" fmla="*/ 1420447 w 1505251"/>
                  <a:gd name="connsiteY2" fmla="*/ 375008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4405 w 1505251"/>
                  <a:gd name="connsiteY2" fmla="*/ 395556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6384 w 1505251"/>
                  <a:gd name="connsiteY2" fmla="*/ 385282 h 791110"/>
                  <a:gd name="connsiteX3" fmla="*/ 1505251 w 1505251"/>
                  <a:gd name="connsiteY3" fmla="*/ 791110 h 791110"/>
                  <a:gd name="connsiteX4" fmla="*/ 0 w 1505251"/>
                  <a:gd name="connsiteY4" fmla="*/ 791110 h 791110"/>
                  <a:gd name="connsiteX5" fmla="*/ 0 w 1505251"/>
                  <a:gd name="connsiteY5" fmla="*/ 20548 h 79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251" h="791110">
                    <a:moveTo>
                      <a:pt x="0" y="20548"/>
                    </a:moveTo>
                    <a:lnTo>
                      <a:pt x="1499313" y="0"/>
                    </a:lnTo>
                    <a:lnTo>
                      <a:pt x="1426384" y="385282"/>
                    </a:lnTo>
                    <a:lnTo>
                      <a:pt x="1505251" y="791110"/>
                    </a:lnTo>
                    <a:lnTo>
                      <a:pt x="0" y="791110"/>
                    </a:lnTo>
                    <a:lnTo>
                      <a:pt x="0" y="20548"/>
                    </a:lnTo>
                    <a:close/>
                  </a:path>
                </a:pathLst>
              </a:custGeom>
              <a:solidFill>
                <a:srgbClr val="D4EAE4"/>
              </a:solidFill>
              <a:ln w="9525" cap="flat" cmpd="sng" algn="ctr">
                <a:noFill/>
                <a:prstDash val="solid"/>
              </a:ln>
              <a:effectLst/>
            </p:spPr>
            <p:txBody>
              <a:bodyPr anchor="ctr"/>
              <a:lstStyle/>
              <a:p>
                <a:pPr algn="ctr" eaLnBrk="1" fontAlgn="auto" hangingPunct="1">
                  <a:spcBef>
                    <a:spcPts val="0"/>
                  </a:spcBef>
                  <a:spcAft>
                    <a:spcPts val="0"/>
                  </a:spcAft>
                  <a:defRPr/>
                </a:pPr>
                <a:endParaRPr lang="it-IT" kern="0">
                  <a:solidFill>
                    <a:srgbClr val="FFFFFF"/>
                  </a:solidFill>
                  <a:latin typeface="Arial"/>
                  <a:cs typeface="+mn-cs"/>
                </a:endParaRPr>
              </a:p>
            </p:txBody>
          </p:sp>
          <p:sp>
            <p:nvSpPr>
              <p:cNvPr id="21" name="Pentagono 20"/>
              <p:cNvSpPr/>
              <p:nvPr/>
            </p:nvSpPr>
            <p:spPr>
              <a:xfrm>
                <a:off x="249238" y="3366502"/>
                <a:ext cx="1035415" cy="782552"/>
              </a:xfrm>
              <a:prstGeom prst="homePlate">
                <a:avLst/>
              </a:prstGeom>
              <a:solidFill>
                <a:srgbClr val="D2DB0E"/>
              </a:solidFill>
              <a:ln w="38100" cap="flat" cmpd="sng" algn="ctr">
                <a:solidFill>
                  <a:srgbClr val="FFFFFF"/>
                </a:solidFill>
                <a:prstDash val="solid"/>
              </a:ln>
              <a:effectLst/>
            </p:spPr>
            <p:txBody>
              <a:bodyPr anchor="ctr"/>
              <a:lstStyle/>
              <a:p>
                <a:pPr algn="ctr" eaLnBrk="1" fontAlgn="auto" hangingPunct="1">
                  <a:spcBef>
                    <a:spcPts val="0"/>
                  </a:spcBef>
                  <a:spcAft>
                    <a:spcPts val="0"/>
                  </a:spcAft>
                  <a:defRPr/>
                </a:pPr>
                <a:r>
                  <a:rPr lang="it-IT" sz="4000" kern="0" dirty="0">
                    <a:solidFill>
                      <a:srgbClr val="003057"/>
                    </a:solidFill>
                    <a:latin typeface="Arial"/>
                    <a:cs typeface="+mn-cs"/>
                  </a:rPr>
                  <a:t>3</a:t>
                </a:r>
              </a:p>
            </p:txBody>
          </p:sp>
        </p:grpSp>
        <p:sp>
          <p:nvSpPr>
            <p:cNvPr id="19" name="CasellaDiTesto 48"/>
            <p:cNvSpPr txBox="1">
              <a:spLocks noChangeArrowheads="1"/>
            </p:cNvSpPr>
            <p:nvPr/>
          </p:nvSpPr>
          <p:spPr bwMode="auto">
            <a:xfrm>
              <a:off x="1600302" y="4401972"/>
              <a:ext cx="4281337" cy="406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n-US" altLang="it-IT" sz="2800" b="1" dirty="0" smtClean="0">
                  <a:solidFill>
                    <a:srgbClr val="FF0000"/>
                  </a:solidFill>
                </a:rPr>
                <a:t>Plan Lessons </a:t>
              </a:r>
              <a:endParaRPr lang="en-US" altLang="it-IT" sz="2800" b="1" dirty="0">
                <a:solidFill>
                  <a:srgbClr val="FF0000"/>
                </a:solidFill>
              </a:endParaRPr>
            </a:p>
          </p:txBody>
        </p:sp>
      </p:grpSp>
      <p:pic>
        <p:nvPicPr>
          <p:cNvPr id="27" name="Immagine 26"/>
          <p:cNvPicPr>
            <a:picLocks noChangeAspect="1"/>
          </p:cNvPicPr>
          <p:nvPr/>
        </p:nvPicPr>
        <p:blipFill>
          <a:blip r:embed="rId3"/>
          <a:stretch>
            <a:fillRect/>
          </a:stretch>
        </p:blipFill>
        <p:spPr>
          <a:xfrm>
            <a:off x="420972" y="6265580"/>
            <a:ext cx="1196025" cy="447996"/>
          </a:xfrm>
          <a:prstGeom prst="rect">
            <a:avLst/>
          </a:prstGeom>
        </p:spPr>
      </p:pic>
      <p:pic>
        <p:nvPicPr>
          <p:cNvPr id="29" name="Immagin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5280" y="6237094"/>
            <a:ext cx="504968" cy="504968"/>
          </a:xfrm>
          <a:prstGeom prst="rect">
            <a:avLst/>
          </a:prstGeom>
        </p:spPr>
      </p:pic>
      <p:sp>
        <p:nvSpPr>
          <p:cNvPr id="2" name="Fumetto 4 1"/>
          <p:cNvSpPr/>
          <p:nvPr/>
        </p:nvSpPr>
        <p:spPr>
          <a:xfrm>
            <a:off x="1047082" y="1048892"/>
            <a:ext cx="5695411" cy="472338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err="1" smtClean="0">
                <a:ln w="0"/>
                <a:solidFill>
                  <a:schemeClr val="tx1"/>
                </a:solidFill>
                <a:effectLst>
                  <a:outerShdw blurRad="38100" dist="19050" dir="2700000" algn="tl" rotWithShape="0">
                    <a:schemeClr val="dk1">
                      <a:alpha val="40000"/>
                    </a:schemeClr>
                  </a:outerShdw>
                </a:effectLst>
              </a:rPr>
              <a:t>Activating</a:t>
            </a:r>
            <a:r>
              <a:rPr lang="it-IT" sz="2800" b="1" dirty="0" smtClean="0">
                <a:ln w="0"/>
                <a:solidFill>
                  <a:schemeClr val="tx1"/>
                </a:solidFill>
                <a:effectLst>
                  <a:outerShdw blurRad="38100" dist="19050" dir="2700000" algn="tl" rotWithShape="0">
                    <a:schemeClr val="dk1">
                      <a:alpha val="40000"/>
                    </a:schemeClr>
                  </a:outerShdw>
                </a:effectLst>
              </a:rPr>
              <a:t> </a:t>
            </a:r>
            <a:r>
              <a:rPr lang="it-IT" sz="2800" b="1" dirty="0" err="1" smtClean="0">
                <a:ln w="0"/>
                <a:solidFill>
                  <a:schemeClr val="tx1"/>
                </a:solidFill>
                <a:effectLst>
                  <a:outerShdw blurRad="38100" dist="19050" dir="2700000" algn="tl" rotWithShape="0">
                    <a:schemeClr val="dk1">
                      <a:alpha val="40000"/>
                    </a:schemeClr>
                  </a:outerShdw>
                </a:effectLst>
              </a:rPr>
              <a:t>prior</a:t>
            </a:r>
            <a:r>
              <a:rPr lang="it-IT" sz="2800" b="1" dirty="0" smtClean="0">
                <a:ln w="0"/>
                <a:solidFill>
                  <a:schemeClr val="tx1"/>
                </a:solidFill>
                <a:effectLst>
                  <a:outerShdw blurRad="38100" dist="19050" dir="2700000" algn="tl" rotWithShape="0">
                    <a:schemeClr val="dk1">
                      <a:alpha val="40000"/>
                    </a:schemeClr>
                  </a:outerShdw>
                </a:effectLst>
              </a:rPr>
              <a:t> </a:t>
            </a:r>
            <a:r>
              <a:rPr lang="it-IT" sz="2800" b="1" dirty="0" err="1" smtClean="0">
                <a:ln w="0"/>
                <a:solidFill>
                  <a:schemeClr val="tx1"/>
                </a:solidFill>
                <a:effectLst>
                  <a:outerShdw blurRad="38100" dist="19050" dir="2700000" algn="tl" rotWithShape="0">
                    <a:schemeClr val="dk1">
                      <a:alpha val="40000"/>
                    </a:schemeClr>
                  </a:outerShdw>
                </a:effectLst>
              </a:rPr>
              <a:t>knowledge</a:t>
            </a:r>
            <a:r>
              <a:rPr lang="it-IT" sz="2800" b="1" dirty="0" smtClean="0">
                <a:ln w="0"/>
                <a:solidFill>
                  <a:schemeClr val="tx1"/>
                </a:solidFill>
                <a:effectLst>
                  <a:outerShdw blurRad="38100" dist="19050" dir="2700000" algn="tl" rotWithShape="0">
                    <a:schemeClr val="dk1">
                      <a:alpha val="40000"/>
                    </a:schemeClr>
                  </a:outerShdw>
                </a:effectLst>
              </a:rPr>
              <a:t> </a:t>
            </a:r>
            <a:r>
              <a:rPr lang="it-IT" sz="2800" b="1" dirty="0" err="1" smtClean="0">
                <a:ln w="0"/>
                <a:solidFill>
                  <a:schemeClr val="tx1"/>
                </a:solidFill>
                <a:effectLst>
                  <a:outerShdw blurRad="38100" dist="19050" dir="2700000" algn="tl" rotWithShape="0">
                    <a:schemeClr val="dk1">
                      <a:alpha val="40000"/>
                    </a:schemeClr>
                  </a:outerShdw>
                </a:effectLst>
              </a:rPr>
              <a:t>is</a:t>
            </a:r>
            <a:r>
              <a:rPr lang="it-IT" sz="2800" b="1" dirty="0" smtClean="0">
                <a:ln w="0"/>
                <a:solidFill>
                  <a:schemeClr val="tx1"/>
                </a:solidFill>
                <a:effectLst>
                  <a:outerShdw blurRad="38100" dist="19050" dir="2700000" algn="tl" rotWithShape="0">
                    <a:schemeClr val="dk1">
                      <a:alpha val="40000"/>
                    </a:schemeClr>
                  </a:outerShdw>
                </a:effectLst>
              </a:rPr>
              <a:t> </a:t>
            </a:r>
            <a:r>
              <a:rPr lang="it-IT" sz="2800" b="1" dirty="0" err="1" smtClean="0">
                <a:ln w="0"/>
                <a:solidFill>
                  <a:schemeClr val="tx1"/>
                </a:solidFill>
                <a:effectLst>
                  <a:outerShdw blurRad="38100" dist="19050" dir="2700000" algn="tl" rotWithShape="0">
                    <a:schemeClr val="dk1">
                      <a:alpha val="40000"/>
                    </a:schemeClr>
                  </a:outerShdw>
                </a:effectLst>
              </a:rPr>
              <a:t>like</a:t>
            </a:r>
            <a:r>
              <a:rPr lang="it-IT" sz="2800" b="1" dirty="0" smtClean="0">
                <a:ln w="0"/>
                <a:solidFill>
                  <a:schemeClr val="tx1"/>
                </a:solidFill>
                <a:effectLst>
                  <a:outerShdw blurRad="38100" dist="19050" dir="2700000" algn="tl" rotWithShape="0">
                    <a:schemeClr val="dk1">
                      <a:alpha val="40000"/>
                    </a:schemeClr>
                  </a:outerShdw>
                </a:effectLst>
              </a:rPr>
              <a:t> </a:t>
            </a:r>
            <a:r>
              <a:rPr lang="it-IT" sz="2800" b="1" dirty="0" err="1" smtClean="0">
                <a:ln w="0"/>
                <a:solidFill>
                  <a:schemeClr val="tx1"/>
                </a:solidFill>
                <a:effectLst>
                  <a:outerShdw blurRad="38100" dist="19050" dir="2700000" algn="tl" rotWithShape="0">
                    <a:schemeClr val="dk1">
                      <a:alpha val="40000"/>
                    </a:schemeClr>
                  </a:outerShdw>
                </a:effectLst>
              </a:rPr>
              <a:t>preparing</a:t>
            </a:r>
            <a:r>
              <a:rPr lang="it-IT" sz="2800" b="1" dirty="0" smtClean="0">
                <a:ln w="0"/>
                <a:solidFill>
                  <a:schemeClr val="tx1"/>
                </a:solidFill>
                <a:effectLst>
                  <a:outerShdw blurRad="38100" dist="19050" dir="2700000" algn="tl" rotWithShape="0">
                    <a:schemeClr val="dk1">
                      <a:alpha val="40000"/>
                    </a:schemeClr>
                  </a:outerShdw>
                </a:effectLst>
              </a:rPr>
              <a:t> the </a:t>
            </a:r>
            <a:r>
              <a:rPr lang="it-IT" sz="2800" b="1" dirty="0" err="1" smtClean="0">
                <a:ln w="0"/>
                <a:solidFill>
                  <a:schemeClr val="tx1"/>
                </a:solidFill>
                <a:effectLst>
                  <a:outerShdw blurRad="38100" dist="19050" dir="2700000" algn="tl" rotWithShape="0">
                    <a:schemeClr val="dk1">
                      <a:alpha val="40000"/>
                    </a:schemeClr>
                  </a:outerShdw>
                </a:effectLst>
              </a:rPr>
              <a:t>soil</a:t>
            </a:r>
            <a:r>
              <a:rPr lang="it-IT" sz="2800" b="1" dirty="0" smtClean="0">
                <a:ln w="0"/>
                <a:solidFill>
                  <a:schemeClr val="tx1"/>
                </a:solidFill>
                <a:effectLst>
                  <a:outerShdw blurRad="38100" dist="19050" dir="2700000" algn="tl" rotWithShape="0">
                    <a:schemeClr val="dk1">
                      <a:alpha val="40000"/>
                    </a:schemeClr>
                  </a:outerShdw>
                </a:effectLst>
              </a:rPr>
              <a:t> </a:t>
            </a:r>
            <a:r>
              <a:rPr lang="it-IT" sz="2800" b="1" dirty="0" err="1" smtClean="0">
                <a:ln w="0"/>
                <a:solidFill>
                  <a:schemeClr val="tx1"/>
                </a:solidFill>
                <a:effectLst>
                  <a:outerShdw blurRad="38100" dist="19050" dir="2700000" algn="tl" rotWithShape="0">
                    <a:schemeClr val="dk1">
                      <a:alpha val="40000"/>
                    </a:schemeClr>
                  </a:outerShdw>
                </a:effectLst>
              </a:rPr>
              <a:t>before</a:t>
            </a:r>
            <a:r>
              <a:rPr lang="it-IT" sz="2800" b="1" dirty="0" smtClean="0">
                <a:ln w="0"/>
                <a:solidFill>
                  <a:schemeClr val="tx1"/>
                </a:solidFill>
                <a:effectLst>
                  <a:outerShdw blurRad="38100" dist="19050" dir="2700000" algn="tl" rotWithShape="0">
                    <a:schemeClr val="dk1">
                      <a:alpha val="40000"/>
                    </a:schemeClr>
                  </a:outerShdw>
                </a:effectLst>
              </a:rPr>
              <a:t> </a:t>
            </a:r>
            <a:r>
              <a:rPr lang="it-IT" sz="2800" b="1" dirty="0" err="1" smtClean="0">
                <a:ln w="0"/>
                <a:solidFill>
                  <a:schemeClr val="tx1"/>
                </a:solidFill>
                <a:effectLst>
                  <a:outerShdw blurRad="38100" dist="19050" dir="2700000" algn="tl" rotWithShape="0">
                    <a:schemeClr val="dk1">
                      <a:alpha val="40000"/>
                    </a:schemeClr>
                  </a:outerShdw>
                </a:effectLst>
              </a:rPr>
              <a:t>sowing</a:t>
            </a:r>
            <a:r>
              <a:rPr lang="it-IT" sz="2800" b="1" dirty="0" smtClean="0">
                <a:ln w="0"/>
                <a:solidFill>
                  <a:schemeClr val="tx1"/>
                </a:solidFill>
                <a:effectLst>
                  <a:outerShdw blurRad="38100" dist="19050" dir="2700000" algn="tl" rotWithShape="0">
                    <a:schemeClr val="dk1">
                      <a:alpha val="40000"/>
                    </a:schemeClr>
                  </a:outerShdw>
                </a:effectLst>
              </a:rPr>
              <a:t> the </a:t>
            </a:r>
            <a:r>
              <a:rPr lang="it-IT" sz="2800" b="1" dirty="0" err="1" smtClean="0">
                <a:ln w="0"/>
                <a:solidFill>
                  <a:schemeClr val="tx1"/>
                </a:solidFill>
                <a:effectLst>
                  <a:outerShdw blurRad="38100" dist="19050" dir="2700000" algn="tl" rotWithShape="0">
                    <a:schemeClr val="dk1">
                      <a:alpha val="40000"/>
                    </a:schemeClr>
                  </a:outerShdw>
                </a:effectLst>
              </a:rPr>
              <a:t>seeds</a:t>
            </a:r>
            <a:r>
              <a:rPr lang="it-IT" sz="2800" b="1" dirty="0" smtClean="0">
                <a:ln w="0"/>
                <a:solidFill>
                  <a:schemeClr val="tx1"/>
                </a:solidFill>
                <a:effectLst>
                  <a:outerShdw blurRad="38100" dist="19050" dir="2700000" algn="tl" rotWithShape="0">
                    <a:schemeClr val="dk1">
                      <a:alpha val="40000"/>
                    </a:schemeClr>
                  </a:outerShdw>
                </a:effectLst>
              </a:rPr>
              <a:t> of new </a:t>
            </a:r>
            <a:r>
              <a:rPr lang="it-IT" sz="2800" b="1" dirty="0" err="1" smtClean="0">
                <a:ln w="0"/>
                <a:solidFill>
                  <a:schemeClr val="tx1"/>
                </a:solidFill>
                <a:effectLst>
                  <a:outerShdw blurRad="38100" dist="19050" dir="2700000" algn="tl" rotWithShape="0">
                    <a:schemeClr val="dk1">
                      <a:alpha val="40000"/>
                    </a:schemeClr>
                  </a:outerShdw>
                </a:effectLst>
              </a:rPr>
              <a:t>knowledge</a:t>
            </a:r>
            <a:endParaRPr lang="it-IT" sz="2800" b="1" dirty="0" smtClean="0">
              <a:ln w="0"/>
              <a:solidFill>
                <a:schemeClr val="tx1"/>
              </a:solidFill>
              <a:effectLst>
                <a:outerShdw blurRad="38100" dist="19050" dir="2700000" algn="tl" rotWithShape="0">
                  <a:schemeClr val="dk1">
                    <a:alpha val="40000"/>
                  </a:schemeClr>
                </a:outerShdw>
              </a:effectLst>
            </a:endParaRPr>
          </a:p>
          <a:p>
            <a:pPr algn="ctr"/>
            <a:endParaRPr lang="it-IT" sz="2800" b="1" dirty="0">
              <a:ln w="0"/>
              <a:solidFill>
                <a:schemeClr val="tx1"/>
              </a:solidFill>
              <a:effectLst>
                <a:outerShdw blurRad="38100" dist="19050" dir="2700000" algn="tl" rotWithShape="0">
                  <a:schemeClr val="dk1">
                    <a:alpha val="40000"/>
                  </a:schemeClr>
                </a:outerShdw>
              </a:effectLst>
            </a:endParaRPr>
          </a:p>
          <a:p>
            <a:pPr algn="ctr"/>
            <a:r>
              <a:rPr lang="it-IT" sz="2800" b="1" dirty="0" err="1" smtClean="0">
                <a:ln w="0"/>
                <a:solidFill>
                  <a:schemeClr val="tx1"/>
                </a:solidFill>
                <a:effectLst>
                  <a:outerShdw blurRad="38100" dist="19050" dir="2700000" algn="tl" rotWithShape="0">
                    <a:schemeClr val="dk1">
                      <a:alpha val="40000"/>
                    </a:schemeClr>
                  </a:outerShdw>
                </a:effectLst>
              </a:rPr>
              <a:t>Jim</a:t>
            </a:r>
            <a:r>
              <a:rPr lang="it-IT" sz="2800" b="1" dirty="0" smtClean="0">
                <a:ln w="0"/>
                <a:solidFill>
                  <a:schemeClr val="tx1"/>
                </a:solidFill>
                <a:effectLst>
                  <a:outerShdw blurRad="38100" dist="19050" dir="2700000" algn="tl" rotWithShape="0">
                    <a:schemeClr val="dk1">
                      <a:alpha val="40000"/>
                    </a:schemeClr>
                  </a:outerShdw>
                </a:effectLst>
              </a:rPr>
              <a:t> </a:t>
            </a:r>
            <a:r>
              <a:rPr lang="it-IT" sz="2800" b="1" dirty="0" err="1" smtClean="0">
                <a:ln w="0"/>
                <a:solidFill>
                  <a:schemeClr val="tx1"/>
                </a:solidFill>
                <a:effectLst>
                  <a:outerShdw blurRad="38100" dist="19050" dir="2700000" algn="tl" rotWithShape="0">
                    <a:schemeClr val="dk1">
                      <a:alpha val="40000"/>
                    </a:schemeClr>
                  </a:outerShdw>
                </a:effectLst>
              </a:rPr>
              <a:t>Cummins</a:t>
            </a:r>
            <a:endParaRPr lang="it-IT" sz="2800" b="1" dirty="0">
              <a:ln w="0"/>
              <a:solidFill>
                <a:schemeClr val="tx2"/>
              </a:solidFill>
              <a:effectLst>
                <a:outerShdw blurRad="38100" dist="19050" dir="2700000" algn="tl" rotWithShape="0">
                  <a:schemeClr val="dk1">
                    <a:alpha val="40000"/>
                  </a:schemeClr>
                </a:outerShdw>
              </a:effectLst>
            </a:endParaRPr>
          </a:p>
        </p:txBody>
      </p:sp>
      <p:sp>
        <p:nvSpPr>
          <p:cNvPr id="22" name="Fumetto 4 21"/>
          <p:cNvSpPr/>
          <p:nvPr/>
        </p:nvSpPr>
        <p:spPr>
          <a:xfrm>
            <a:off x="1632000" y="909348"/>
            <a:ext cx="5695411" cy="472338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smtClean="0">
                <a:ln w="0"/>
                <a:solidFill>
                  <a:schemeClr val="tx1"/>
                </a:solidFill>
                <a:effectLst>
                  <a:outerShdw blurRad="38100" dist="19050" dir="2700000" algn="tl" rotWithShape="0">
                    <a:schemeClr val="dk1">
                      <a:alpha val="40000"/>
                    </a:schemeClr>
                  </a:outerShdw>
                </a:effectLst>
              </a:rPr>
              <a:t>Learning </a:t>
            </a:r>
            <a:r>
              <a:rPr lang="it-IT" sz="2800" b="1" dirty="0" err="1" smtClean="0">
                <a:ln w="0"/>
                <a:solidFill>
                  <a:schemeClr val="tx1"/>
                </a:solidFill>
                <a:effectLst>
                  <a:outerShdw blurRad="38100" dist="19050" dir="2700000" algn="tl" rotWithShape="0">
                    <a:schemeClr val="dk1">
                      <a:alpha val="40000"/>
                    </a:schemeClr>
                  </a:outerShdw>
                </a:effectLst>
              </a:rPr>
              <a:t>is</a:t>
            </a:r>
            <a:r>
              <a:rPr lang="it-IT" sz="2800" b="1" dirty="0" smtClean="0">
                <a:ln w="0"/>
                <a:solidFill>
                  <a:schemeClr val="tx1"/>
                </a:solidFill>
                <a:effectLst>
                  <a:outerShdw blurRad="38100" dist="19050" dir="2700000" algn="tl" rotWithShape="0">
                    <a:schemeClr val="dk1">
                      <a:alpha val="40000"/>
                    </a:schemeClr>
                  </a:outerShdw>
                </a:effectLst>
              </a:rPr>
              <a:t> </a:t>
            </a:r>
            <a:r>
              <a:rPr lang="it-IT" sz="2800" b="1" dirty="0" err="1" smtClean="0">
                <a:ln w="0"/>
                <a:solidFill>
                  <a:schemeClr val="tx1"/>
                </a:solidFill>
                <a:effectLst>
                  <a:outerShdw blurRad="38100" dist="19050" dir="2700000" algn="tl" rotWithShape="0">
                    <a:schemeClr val="dk1">
                      <a:alpha val="40000"/>
                    </a:schemeClr>
                  </a:outerShdw>
                </a:effectLst>
              </a:rPr>
              <a:t>relating</a:t>
            </a:r>
            <a:r>
              <a:rPr lang="it-IT" sz="2800" b="1" dirty="0" smtClean="0">
                <a:ln w="0"/>
                <a:solidFill>
                  <a:schemeClr val="tx1"/>
                </a:solidFill>
                <a:effectLst>
                  <a:outerShdw blurRad="38100" dist="19050" dir="2700000" algn="tl" rotWithShape="0">
                    <a:schemeClr val="dk1">
                      <a:alpha val="40000"/>
                    </a:schemeClr>
                  </a:outerShdw>
                </a:effectLst>
              </a:rPr>
              <a:t> new information or </a:t>
            </a:r>
            <a:r>
              <a:rPr lang="it-IT" sz="2800" b="1" dirty="0" err="1" smtClean="0">
                <a:ln w="0"/>
                <a:solidFill>
                  <a:schemeClr val="tx1"/>
                </a:solidFill>
                <a:effectLst>
                  <a:outerShdw blurRad="38100" dist="19050" dir="2700000" algn="tl" rotWithShape="0">
                    <a:schemeClr val="dk1">
                      <a:alpha val="40000"/>
                    </a:schemeClr>
                  </a:outerShdw>
                </a:effectLst>
              </a:rPr>
              <a:t>concepts</a:t>
            </a:r>
            <a:r>
              <a:rPr lang="it-IT" sz="2800" b="1" dirty="0" smtClean="0">
                <a:ln w="0"/>
                <a:solidFill>
                  <a:schemeClr val="tx1"/>
                </a:solidFill>
                <a:effectLst>
                  <a:outerShdw blurRad="38100" dist="19050" dir="2700000" algn="tl" rotWithShape="0">
                    <a:schemeClr val="dk1">
                      <a:alpha val="40000"/>
                    </a:schemeClr>
                  </a:outerShdw>
                </a:effectLst>
              </a:rPr>
              <a:t> to </a:t>
            </a:r>
            <a:r>
              <a:rPr lang="it-IT" sz="2800" b="1" dirty="0" err="1" smtClean="0">
                <a:ln w="0"/>
                <a:solidFill>
                  <a:schemeClr val="tx1"/>
                </a:solidFill>
                <a:effectLst>
                  <a:outerShdw blurRad="38100" dist="19050" dir="2700000" algn="tl" rotWithShape="0">
                    <a:schemeClr val="dk1">
                      <a:alpha val="40000"/>
                    </a:schemeClr>
                  </a:outerShdw>
                </a:effectLst>
              </a:rPr>
              <a:t>what</a:t>
            </a:r>
            <a:r>
              <a:rPr lang="it-IT" sz="2800" b="1" dirty="0" smtClean="0">
                <a:ln w="0"/>
                <a:solidFill>
                  <a:schemeClr val="tx1"/>
                </a:solidFill>
                <a:effectLst>
                  <a:outerShdw blurRad="38100" dist="19050" dir="2700000" algn="tl" rotWithShape="0">
                    <a:schemeClr val="dk1">
                      <a:alpha val="40000"/>
                    </a:schemeClr>
                  </a:outerShdw>
                </a:effectLst>
              </a:rPr>
              <a:t> </a:t>
            </a:r>
            <a:r>
              <a:rPr lang="it-IT" sz="2800" b="1" dirty="0" err="1" smtClean="0">
                <a:ln w="0"/>
                <a:solidFill>
                  <a:schemeClr val="tx1"/>
                </a:solidFill>
                <a:effectLst>
                  <a:outerShdw blurRad="38100" dist="19050" dir="2700000" algn="tl" rotWithShape="0">
                    <a:schemeClr val="dk1">
                      <a:alpha val="40000"/>
                    </a:schemeClr>
                  </a:outerShdw>
                </a:effectLst>
              </a:rPr>
              <a:t>we</a:t>
            </a:r>
            <a:r>
              <a:rPr lang="it-IT" sz="2800" b="1" dirty="0" smtClean="0">
                <a:ln w="0"/>
                <a:solidFill>
                  <a:schemeClr val="tx1"/>
                </a:solidFill>
                <a:effectLst>
                  <a:outerShdw blurRad="38100" dist="19050" dir="2700000" algn="tl" rotWithShape="0">
                    <a:schemeClr val="dk1">
                      <a:alpha val="40000"/>
                    </a:schemeClr>
                  </a:outerShdw>
                </a:effectLst>
              </a:rPr>
              <a:t> </a:t>
            </a:r>
            <a:r>
              <a:rPr lang="it-IT" sz="2800" b="1" dirty="0" err="1" smtClean="0">
                <a:ln w="0"/>
                <a:solidFill>
                  <a:schemeClr val="tx1"/>
                </a:solidFill>
                <a:effectLst>
                  <a:outerShdw blurRad="38100" dist="19050" dir="2700000" algn="tl" rotWithShape="0">
                    <a:schemeClr val="dk1">
                      <a:alpha val="40000"/>
                    </a:schemeClr>
                  </a:outerShdw>
                </a:effectLst>
              </a:rPr>
              <a:t>already</a:t>
            </a:r>
            <a:r>
              <a:rPr lang="it-IT" sz="2800" b="1" dirty="0" smtClean="0">
                <a:ln w="0"/>
                <a:solidFill>
                  <a:schemeClr val="tx1"/>
                </a:solidFill>
                <a:effectLst>
                  <a:outerShdw blurRad="38100" dist="19050" dir="2700000" algn="tl" rotWithShape="0">
                    <a:schemeClr val="dk1">
                      <a:alpha val="40000"/>
                    </a:schemeClr>
                  </a:outerShdw>
                </a:effectLst>
              </a:rPr>
              <a:t> </a:t>
            </a:r>
            <a:r>
              <a:rPr lang="it-IT" sz="2800" b="1" dirty="0" err="1" smtClean="0">
                <a:ln w="0"/>
                <a:solidFill>
                  <a:schemeClr val="tx1"/>
                </a:solidFill>
                <a:effectLst>
                  <a:outerShdw blurRad="38100" dist="19050" dir="2700000" algn="tl" rotWithShape="0">
                    <a:schemeClr val="dk1">
                      <a:alpha val="40000"/>
                    </a:schemeClr>
                  </a:outerShdw>
                </a:effectLst>
              </a:rPr>
              <a:t>know</a:t>
            </a:r>
            <a:endParaRPr lang="it-IT" sz="2800" b="1" dirty="0" smtClean="0">
              <a:ln w="0"/>
              <a:solidFill>
                <a:schemeClr val="tx1"/>
              </a:solidFill>
              <a:effectLst>
                <a:outerShdw blurRad="38100" dist="19050" dir="2700000" algn="tl" rotWithShape="0">
                  <a:schemeClr val="dk1">
                    <a:alpha val="40000"/>
                  </a:schemeClr>
                </a:outerShdw>
              </a:effectLst>
            </a:endParaRPr>
          </a:p>
          <a:p>
            <a:pPr algn="ctr"/>
            <a:endParaRPr lang="it-IT" sz="2800" b="1" dirty="0">
              <a:ln w="0"/>
              <a:solidFill>
                <a:schemeClr val="tx1"/>
              </a:solidFill>
              <a:effectLst>
                <a:outerShdw blurRad="38100" dist="19050" dir="2700000" algn="tl" rotWithShape="0">
                  <a:schemeClr val="dk1">
                    <a:alpha val="40000"/>
                  </a:schemeClr>
                </a:outerShdw>
              </a:effectLst>
            </a:endParaRPr>
          </a:p>
          <a:p>
            <a:pPr algn="ctr"/>
            <a:r>
              <a:rPr lang="it-IT" sz="2800" b="1" dirty="0" err="1" smtClean="0">
                <a:ln w="0"/>
                <a:solidFill>
                  <a:schemeClr val="tx1"/>
                </a:solidFill>
                <a:effectLst>
                  <a:outerShdw blurRad="38100" dist="19050" dir="2700000" algn="tl" rotWithShape="0">
                    <a:schemeClr val="dk1">
                      <a:alpha val="40000"/>
                    </a:schemeClr>
                  </a:outerShdw>
                </a:effectLst>
              </a:rPr>
              <a:t>Jim</a:t>
            </a:r>
            <a:r>
              <a:rPr lang="it-IT" sz="2800" b="1" dirty="0" smtClean="0">
                <a:ln w="0"/>
                <a:solidFill>
                  <a:schemeClr val="tx1"/>
                </a:solidFill>
                <a:effectLst>
                  <a:outerShdw blurRad="38100" dist="19050" dir="2700000" algn="tl" rotWithShape="0">
                    <a:schemeClr val="dk1">
                      <a:alpha val="40000"/>
                    </a:schemeClr>
                  </a:outerShdw>
                </a:effectLst>
              </a:rPr>
              <a:t> </a:t>
            </a:r>
            <a:r>
              <a:rPr lang="it-IT" sz="2800" b="1" dirty="0" err="1" smtClean="0">
                <a:ln w="0"/>
                <a:solidFill>
                  <a:schemeClr val="tx1"/>
                </a:solidFill>
                <a:effectLst>
                  <a:outerShdw blurRad="38100" dist="19050" dir="2700000" algn="tl" rotWithShape="0">
                    <a:schemeClr val="dk1">
                      <a:alpha val="40000"/>
                    </a:schemeClr>
                  </a:outerShdw>
                </a:effectLst>
              </a:rPr>
              <a:t>Cummins</a:t>
            </a:r>
            <a:endParaRPr lang="it-IT" sz="2800" b="1" dirty="0">
              <a:ln w="0"/>
              <a:solidFill>
                <a:schemeClr val="tx2"/>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48200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Shape 736"/>
          <p:cNvSpPr txBox="1">
            <a:spLocks noGrp="1"/>
          </p:cNvSpPr>
          <p:nvPr>
            <p:ph type="sldNum" idx="12"/>
          </p:nvPr>
        </p:nvSpPr>
        <p:spPr>
          <a:xfrm>
            <a:off x="8497764" y="6489578"/>
            <a:ext cx="433137" cy="125533"/>
          </a:xfrm>
          <a:prstGeom prst="rect">
            <a:avLst/>
          </a:prstGeom>
          <a:noFill/>
          <a:ln>
            <a:noFill/>
          </a:ln>
        </p:spPr>
        <p:txBody>
          <a:bodyPr lIns="0" tIns="0" rIns="0" bIns="0" anchor="ctr" anchorCtr="0">
            <a:noAutofit/>
          </a:bodyPr>
          <a:lstStyle/>
          <a:p>
            <a:pPr marL="0" marR="0" lvl="0" indent="0" algn="l" rtl="0">
              <a:spcBef>
                <a:spcPts val="0"/>
              </a:spcBef>
              <a:buSzPct val="25000"/>
              <a:buNone/>
            </a:pPr>
            <a:fld id="{00000000-1234-1234-1234-123412341234}" type="slidenum">
              <a:rPr lang="en-GB" sz="800" b="1">
                <a:solidFill>
                  <a:schemeClr val="lt2"/>
                </a:solidFill>
                <a:latin typeface="Arial"/>
                <a:ea typeface="Arial"/>
                <a:cs typeface="Arial"/>
                <a:sym typeface="Arial"/>
              </a:rPr>
              <a:t>6</a:t>
            </a:fld>
            <a:endParaRPr lang="en-GB" sz="800" b="1">
              <a:solidFill>
                <a:schemeClr val="lt2"/>
              </a:solidFill>
              <a:latin typeface="Arial"/>
              <a:ea typeface="Arial"/>
              <a:cs typeface="Arial"/>
              <a:sym typeface="Arial"/>
            </a:endParaRPr>
          </a:p>
        </p:txBody>
      </p:sp>
      <p:sp>
        <p:nvSpPr>
          <p:cNvPr id="5" name="Shape 328"/>
          <p:cNvSpPr txBox="1">
            <a:spLocks/>
          </p:cNvSpPr>
          <p:nvPr/>
        </p:nvSpPr>
        <p:spPr>
          <a:xfrm>
            <a:off x="306733" y="254747"/>
            <a:ext cx="8345947" cy="654601"/>
          </a:xfrm>
          <a:prstGeom prst="rect">
            <a:avLst/>
          </a:prstGeom>
          <a:noFill/>
          <a:ln>
            <a:noFill/>
          </a:ln>
        </p:spPr>
        <p:txBody>
          <a:bodyPr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nSpc>
                <a:spcPct val="117647"/>
              </a:lnSpc>
              <a:buClr>
                <a:schemeClr val="dk2"/>
              </a:buClr>
              <a:buSzPct val="25000"/>
              <a:buFont typeface="Times New Roman"/>
              <a:buNone/>
            </a:pPr>
            <a:r>
              <a:rPr lang="en-GB" sz="3400" b="1" dirty="0" smtClean="0">
                <a:solidFill>
                  <a:schemeClr val="dk2"/>
                </a:solidFill>
                <a:latin typeface="Times New Roman"/>
                <a:ea typeface="Times New Roman"/>
                <a:cs typeface="Times New Roman"/>
                <a:sym typeface="Times New Roman"/>
              </a:rPr>
              <a:t>Strategies to activate prior -  knowledge </a:t>
            </a:r>
            <a:endParaRPr lang="en-GB" sz="3400" b="1" dirty="0">
              <a:solidFill>
                <a:schemeClr val="dk2"/>
              </a:solidFill>
              <a:latin typeface="Times New Roman"/>
              <a:ea typeface="Times New Roman"/>
              <a:cs typeface="Times New Roman"/>
              <a:sym typeface="Times New Roman"/>
            </a:endParaRPr>
          </a:p>
        </p:txBody>
      </p:sp>
      <p:grpSp>
        <p:nvGrpSpPr>
          <p:cNvPr id="7" name="Gruppo 6"/>
          <p:cNvGrpSpPr>
            <a:grpSpLocks/>
          </p:cNvGrpSpPr>
          <p:nvPr/>
        </p:nvGrpSpPr>
        <p:grpSpPr bwMode="auto">
          <a:xfrm>
            <a:off x="306734" y="1705264"/>
            <a:ext cx="8191030" cy="779462"/>
            <a:chOff x="567736" y="1914534"/>
            <a:chExt cx="7709142" cy="779120"/>
          </a:xfrm>
        </p:grpSpPr>
        <p:grpSp>
          <p:nvGrpSpPr>
            <p:cNvPr id="8" name="Gruppo 31"/>
            <p:cNvGrpSpPr>
              <a:grpSpLocks/>
            </p:cNvGrpSpPr>
            <p:nvPr/>
          </p:nvGrpSpPr>
          <p:grpSpPr bwMode="auto">
            <a:xfrm>
              <a:off x="567736" y="1914534"/>
              <a:ext cx="7709142" cy="779120"/>
              <a:chOff x="249239" y="1030953"/>
              <a:chExt cx="7709142" cy="779120"/>
            </a:xfrm>
          </p:grpSpPr>
          <p:sp>
            <p:nvSpPr>
              <p:cNvPr id="10" name="Pentagono 3"/>
              <p:cNvSpPr/>
              <p:nvPr/>
            </p:nvSpPr>
            <p:spPr>
              <a:xfrm rot="10800000">
                <a:off x="766946" y="1030953"/>
                <a:ext cx="7191435" cy="779120"/>
              </a:xfrm>
              <a:custGeom>
                <a:avLst/>
                <a:gdLst>
                  <a:gd name="connsiteX0" fmla="*/ 0 w 1910993"/>
                  <a:gd name="connsiteY0" fmla="*/ 0 h 770562"/>
                  <a:gd name="connsiteX1" fmla="*/ 1525712 w 1910993"/>
                  <a:gd name="connsiteY1" fmla="*/ 0 h 770562"/>
                  <a:gd name="connsiteX2" fmla="*/ 1910993 w 1910993"/>
                  <a:gd name="connsiteY2" fmla="*/ 385281 h 770562"/>
                  <a:gd name="connsiteX3" fmla="*/ 1525712 w 1910993"/>
                  <a:gd name="connsiteY3" fmla="*/ 770562 h 770562"/>
                  <a:gd name="connsiteX4" fmla="*/ 0 w 1910993"/>
                  <a:gd name="connsiteY4" fmla="*/ 770562 h 770562"/>
                  <a:gd name="connsiteX5" fmla="*/ 0 w 1910993"/>
                  <a:gd name="connsiteY5" fmla="*/ 0 h 770562"/>
                  <a:gd name="connsiteX0" fmla="*/ 0 w 1525712"/>
                  <a:gd name="connsiteY0" fmla="*/ 0 h 770562"/>
                  <a:gd name="connsiteX1" fmla="*/ 1525712 w 1525712"/>
                  <a:gd name="connsiteY1" fmla="*/ 0 h 770562"/>
                  <a:gd name="connsiteX2" fmla="*/ 1119883 w 1525712"/>
                  <a:gd name="connsiteY2" fmla="*/ 385281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399919 w 1525712"/>
                  <a:gd name="connsiteY2" fmla="*/ 375007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41577 w 1525712"/>
                  <a:gd name="connsiteY2" fmla="*/ 405830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85282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95556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10274 h 780836"/>
                  <a:gd name="connsiteX1" fmla="*/ 1521083 w 1525712"/>
                  <a:gd name="connsiteY1" fmla="*/ 0 h 780836"/>
                  <a:gd name="connsiteX2" fmla="*/ 1432320 w 1525712"/>
                  <a:gd name="connsiteY2" fmla="*/ 405830 h 780836"/>
                  <a:gd name="connsiteX3" fmla="*/ 1525712 w 1525712"/>
                  <a:gd name="connsiteY3" fmla="*/ 780836 h 780836"/>
                  <a:gd name="connsiteX4" fmla="*/ 0 w 1525712"/>
                  <a:gd name="connsiteY4" fmla="*/ 780836 h 780836"/>
                  <a:gd name="connsiteX5" fmla="*/ 0 w 1525712"/>
                  <a:gd name="connsiteY5" fmla="*/ 10274 h 780836"/>
                  <a:gd name="connsiteX0" fmla="*/ 0 w 1521083"/>
                  <a:gd name="connsiteY0" fmla="*/ 10274 h 780836"/>
                  <a:gd name="connsiteX1" fmla="*/ 1521083 w 1521083"/>
                  <a:gd name="connsiteY1" fmla="*/ 0 h 780836"/>
                  <a:gd name="connsiteX2" fmla="*/ 1432320 w 1521083"/>
                  <a:gd name="connsiteY2" fmla="*/ 405830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52111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46174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34300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2426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0447 w 1521083"/>
                  <a:gd name="connsiteY2" fmla="*/ 364734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20548 h 791110"/>
                  <a:gd name="connsiteX1" fmla="*/ 1499313 w 1521083"/>
                  <a:gd name="connsiteY1" fmla="*/ 0 h 791110"/>
                  <a:gd name="connsiteX2" fmla="*/ 1420447 w 1521083"/>
                  <a:gd name="connsiteY2" fmla="*/ 375008 h 791110"/>
                  <a:gd name="connsiteX3" fmla="*/ 1521083 w 1521083"/>
                  <a:gd name="connsiteY3" fmla="*/ 791110 h 791110"/>
                  <a:gd name="connsiteX4" fmla="*/ 0 w 1521083"/>
                  <a:gd name="connsiteY4" fmla="*/ 791110 h 791110"/>
                  <a:gd name="connsiteX5" fmla="*/ 0 w 1521083"/>
                  <a:gd name="connsiteY5" fmla="*/ 20548 h 791110"/>
                  <a:gd name="connsiteX0" fmla="*/ 0 w 1505251"/>
                  <a:gd name="connsiteY0" fmla="*/ 20548 h 791110"/>
                  <a:gd name="connsiteX1" fmla="*/ 1499313 w 1505251"/>
                  <a:gd name="connsiteY1" fmla="*/ 0 h 791110"/>
                  <a:gd name="connsiteX2" fmla="*/ 1420447 w 1505251"/>
                  <a:gd name="connsiteY2" fmla="*/ 375008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4405 w 1505251"/>
                  <a:gd name="connsiteY2" fmla="*/ 395556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6384 w 1505251"/>
                  <a:gd name="connsiteY2" fmla="*/ 385282 h 791110"/>
                  <a:gd name="connsiteX3" fmla="*/ 1505251 w 1505251"/>
                  <a:gd name="connsiteY3" fmla="*/ 791110 h 791110"/>
                  <a:gd name="connsiteX4" fmla="*/ 0 w 1505251"/>
                  <a:gd name="connsiteY4" fmla="*/ 791110 h 791110"/>
                  <a:gd name="connsiteX5" fmla="*/ 0 w 1505251"/>
                  <a:gd name="connsiteY5" fmla="*/ 20548 h 79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251" h="791110">
                    <a:moveTo>
                      <a:pt x="0" y="20548"/>
                    </a:moveTo>
                    <a:lnTo>
                      <a:pt x="1499313" y="0"/>
                    </a:lnTo>
                    <a:lnTo>
                      <a:pt x="1426384" y="385282"/>
                    </a:lnTo>
                    <a:lnTo>
                      <a:pt x="1505251" y="791110"/>
                    </a:lnTo>
                    <a:lnTo>
                      <a:pt x="0" y="791110"/>
                    </a:lnTo>
                    <a:lnTo>
                      <a:pt x="0" y="20548"/>
                    </a:lnTo>
                    <a:close/>
                  </a:path>
                </a:pathLst>
              </a:custGeom>
              <a:solidFill>
                <a:srgbClr val="D4EAE4"/>
              </a:solidFill>
              <a:ln w="9525" cap="flat" cmpd="sng" algn="ctr">
                <a:noFill/>
                <a:prstDash val="solid"/>
              </a:ln>
              <a:effectLst/>
            </p:spPr>
            <p:txBody>
              <a:bodyPr anchor="ctr"/>
              <a:lstStyle/>
              <a:p>
                <a:pPr algn="ctr" eaLnBrk="1" fontAlgn="auto" hangingPunct="1">
                  <a:spcBef>
                    <a:spcPts val="0"/>
                  </a:spcBef>
                  <a:spcAft>
                    <a:spcPts val="0"/>
                  </a:spcAft>
                  <a:defRPr/>
                </a:pPr>
                <a:endParaRPr lang="it-IT" kern="0">
                  <a:solidFill>
                    <a:srgbClr val="FFFFFF"/>
                  </a:solidFill>
                  <a:latin typeface="Arial"/>
                  <a:cs typeface="+mn-cs"/>
                </a:endParaRPr>
              </a:p>
            </p:txBody>
          </p:sp>
          <p:sp>
            <p:nvSpPr>
              <p:cNvPr id="11" name="Pentagono 10"/>
              <p:cNvSpPr/>
              <p:nvPr/>
            </p:nvSpPr>
            <p:spPr>
              <a:xfrm>
                <a:off x="249239" y="1037300"/>
                <a:ext cx="1035414" cy="771186"/>
              </a:xfrm>
              <a:prstGeom prst="homePlate">
                <a:avLst/>
              </a:prstGeom>
              <a:solidFill>
                <a:srgbClr val="007FA3"/>
              </a:solidFill>
              <a:ln w="38100" cap="flat" cmpd="sng" algn="ctr">
                <a:solidFill>
                  <a:srgbClr val="FFFFFF"/>
                </a:solidFill>
                <a:prstDash val="solid"/>
              </a:ln>
              <a:effectLst/>
            </p:spPr>
            <p:txBody>
              <a:bodyPr anchor="ctr"/>
              <a:lstStyle/>
              <a:p>
                <a:pPr algn="ctr" eaLnBrk="1" fontAlgn="auto" hangingPunct="1">
                  <a:spcBef>
                    <a:spcPts val="0"/>
                  </a:spcBef>
                  <a:spcAft>
                    <a:spcPts val="0"/>
                  </a:spcAft>
                  <a:defRPr/>
                </a:pPr>
                <a:r>
                  <a:rPr lang="it-IT" sz="4000" kern="0" dirty="0">
                    <a:solidFill>
                      <a:srgbClr val="FFFFFF"/>
                    </a:solidFill>
                    <a:latin typeface="Arial"/>
                    <a:cs typeface="+mn-cs"/>
                  </a:rPr>
                  <a:t>1</a:t>
                </a:r>
              </a:p>
            </p:txBody>
          </p:sp>
        </p:grpSp>
        <p:sp>
          <p:nvSpPr>
            <p:cNvPr id="9" name="CasellaDiTesto 7"/>
            <p:cNvSpPr txBox="1">
              <a:spLocks noChangeArrowheads="1"/>
            </p:cNvSpPr>
            <p:nvPr/>
          </p:nvSpPr>
          <p:spPr bwMode="auto">
            <a:xfrm>
              <a:off x="1603150" y="2063348"/>
              <a:ext cx="6673728" cy="52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n-US" altLang="it-IT" sz="2800" b="1" dirty="0" smtClean="0">
                  <a:solidFill>
                    <a:schemeClr val="tx2"/>
                  </a:solidFill>
                </a:rPr>
                <a:t>KWL Chart</a:t>
              </a:r>
              <a:endParaRPr lang="en-US" altLang="it-IT" sz="2800" b="1" dirty="0">
                <a:solidFill>
                  <a:schemeClr val="tx2"/>
                </a:solidFill>
              </a:endParaRPr>
            </a:p>
          </p:txBody>
        </p:sp>
      </p:grpSp>
      <p:grpSp>
        <p:nvGrpSpPr>
          <p:cNvPr id="12" name="Gruppo 11"/>
          <p:cNvGrpSpPr>
            <a:grpSpLocks/>
          </p:cNvGrpSpPr>
          <p:nvPr/>
        </p:nvGrpSpPr>
        <p:grpSpPr bwMode="auto">
          <a:xfrm>
            <a:off x="306733" y="3020852"/>
            <a:ext cx="8345947" cy="782639"/>
            <a:chOff x="567735" y="3078824"/>
            <a:chExt cx="7876617" cy="782554"/>
          </a:xfrm>
        </p:grpSpPr>
        <p:grpSp>
          <p:nvGrpSpPr>
            <p:cNvPr id="13" name="Gruppo 36"/>
            <p:cNvGrpSpPr>
              <a:grpSpLocks/>
            </p:cNvGrpSpPr>
            <p:nvPr/>
          </p:nvGrpSpPr>
          <p:grpSpPr bwMode="auto">
            <a:xfrm>
              <a:off x="567735" y="3078824"/>
              <a:ext cx="7709145" cy="782554"/>
              <a:chOff x="249238" y="2195243"/>
              <a:chExt cx="7709145" cy="782554"/>
            </a:xfrm>
          </p:grpSpPr>
          <p:sp>
            <p:nvSpPr>
              <p:cNvPr id="15" name="Pentagono 3"/>
              <p:cNvSpPr/>
              <p:nvPr/>
            </p:nvSpPr>
            <p:spPr>
              <a:xfrm rot="10800000">
                <a:off x="766944" y="2195243"/>
                <a:ext cx="7191439" cy="779378"/>
              </a:xfrm>
              <a:custGeom>
                <a:avLst/>
                <a:gdLst>
                  <a:gd name="connsiteX0" fmla="*/ 0 w 1910993"/>
                  <a:gd name="connsiteY0" fmla="*/ 0 h 770562"/>
                  <a:gd name="connsiteX1" fmla="*/ 1525712 w 1910993"/>
                  <a:gd name="connsiteY1" fmla="*/ 0 h 770562"/>
                  <a:gd name="connsiteX2" fmla="*/ 1910993 w 1910993"/>
                  <a:gd name="connsiteY2" fmla="*/ 385281 h 770562"/>
                  <a:gd name="connsiteX3" fmla="*/ 1525712 w 1910993"/>
                  <a:gd name="connsiteY3" fmla="*/ 770562 h 770562"/>
                  <a:gd name="connsiteX4" fmla="*/ 0 w 1910993"/>
                  <a:gd name="connsiteY4" fmla="*/ 770562 h 770562"/>
                  <a:gd name="connsiteX5" fmla="*/ 0 w 1910993"/>
                  <a:gd name="connsiteY5" fmla="*/ 0 h 770562"/>
                  <a:gd name="connsiteX0" fmla="*/ 0 w 1525712"/>
                  <a:gd name="connsiteY0" fmla="*/ 0 h 770562"/>
                  <a:gd name="connsiteX1" fmla="*/ 1525712 w 1525712"/>
                  <a:gd name="connsiteY1" fmla="*/ 0 h 770562"/>
                  <a:gd name="connsiteX2" fmla="*/ 1119883 w 1525712"/>
                  <a:gd name="connsiteY2" fmla="*/ 385281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399919 w 1525712"/>
                  <a:gd name="connsiteY2" fmla="*/ 375007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41577 w 1525712"/>
                  <a:gd name="connsiteY2" fmla="*/ 405830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85282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95556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10274 h 780836"/>
                  <a:gd name="connsiteX1" fmla="*/ 1521083 w 1525712"/>
                  <a:gd name="connsiteY1" fmla="*/ 0 h 780836"/>
                  <a:gd name="connsiteX2" fmla="*/ 1432320 w 1525712"/>
                  <a:gd name="connsiteY2" fmla="*/ 405830 h 780836"/>
                  <a:gd name="connsiteX3" fmla="*/ 1525712 w 1525712"/>
                  <a:gd name="connsiteY3" fmla="*/ 780836 h 780836"/>
                  <a:gd name="connsiteX4" fmla="*/ 0 w 1525712"/>
                  <a:gd name="connsiteY4" fmla="*/ 780836 h 780836"/>
                  <a:gd name="connsiteX5" fmla="*/ 0 w 1525712"/>
                  <a:gd name="connsiteY5" fmla="*/ 10274 h 780836"/>
                  <a:gd name="connsiteX0" fmla="*/ 0 w 1521083"/>
                  <a:gd name="connsiteY0" fmla="*/ 10274 h 780836"/>
                  <a:gd name="connsiteX1" fmla="*/ 1521083 w 1521083"/>
                  <a:gd name="connsiteY1" fmla="*/ 0 h 780836"/>
                  <a:gd name="connsiteX2" fmla="*/ 1432320 w 1521083"/>
                  <a:gd name="connsiteY2" fmla="*/ 405830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52111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46174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34300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2426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0447 w 1521083"/>
                  <a:gd name="connsiteY2" fmla="*/ 364734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20548 h 791110"/>
                  <a:gd name="connsiteX1" fmla="*/ 1499313 w 1521083"/>
                  <a:gd name="connsiteY1" fmla="*/ 0 h 791110"/>
                  <a:gd name="connsiteX2" fmla="*/ 1420447 w 1521083"/>
                  <a:gd name="connsiteY2" fmla="*/ 375008 h 791110"/>
                  <a:gd name="connsiteX3" fmla="*/ 1521083 w 1521083"/>
                  <a:gd name="connsiteY3" fmla="*/ 791110 h 791110"/>
                  <a:gd name="connsiteX4" fmla="*/ 0 w 1521083"/>
                  <a:gd name="connsiteY4" fmla="*/ 791110 h 791110"/>
                  <a:gd name="connsiteX5" fmla="*/ 0 w 1521083"/>
                  <a:gd name="connsiteY5" fmla="*/ 20548 h 791110"/>
                  <a:gd name="connsiteX0" fmla="*/ 0 w 1505251"/>
                  <a:gd name="connsiteY0" fmla="*/ 20548 h 791110"/>
                  <a:gd name="connsiteX1" fmla="*/ 1499313 w 1505251"/>
                  <a:gd name="connsiteY1" fmla="*/ 0 h 791110"/>
                  <a:gd name="connsiteX2" fmla="*/ 1420447 w 1505251"/>
                  <a:gd name="connsiteY2" fmla="*/ 375008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4405 w 1505251"/>
                  <a:gd name="connsiteY2" fmla="*/ 395556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6384 w 1505251"/>
                  <a:gd name="connsiteY2" fmla="*/ 385282 h 791110"/>
                  <a:gd name="connsiteX3" fmla="*/ 1505251 w 1505251"/>
                  <a:gd name="connsiteY3" fmla="*/ 791110 h 791110"/>
                  <a:gd name="connsiteX4" fmla="*/ 0 w 1505251"/>
                  <a:gd name="connsiteY4" fmla="*/ 791110 h 791110"/>
                  <a:gd name="connsiteX5" fmla="*/ 0 w 1505251"/>
                  <a:gd name="connsiteY5" fmla="*/ 20548 h 79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251" h="791110">
                    <a:moveTo>
                      <a:pt x="0" y="20548"/>
                    </a:moveTo>
                    <a:lnTo>
                      <a:pt x="1499313" y="0"/>
                    </a:lnTo>
                    <a:lnTo>
                      <a:pt x="1426384" y="385282"/>
                    </a:lnTo>
                    <a:lnTo>
                      <a:pt x="1505251" y="791110"/>
                    </a:lnTo>
                    <a:lnTo>
                      <a:pt x="0" y="791110"/>
                    </a:lnTo>
                    <a:lnTo>
                      <a:pt x="0" y="20548"/>
                    </a:lnTo>
                    <a:close/>
                  </a:path>
                </a:pathLst>
              </a:custGeom>
              <a:solidFill>
                <a:srgbClr val="D4EAE4"/>
              </a:solidFill>
              <a:ln w="9525" cap="flat" cmpd="sng" algn="ctr">
                <a:noFill/>
                <a:prstDash val="solid"/>
              </a:ln>
              <a:effectLst/>
            </p:spPr>
            <p:txBody>
              <a:bodyPr anchor="ctr"/>
              <a:lstStyle/>
              <a:p>
                <a:pPr algn="ctr" eaLnBrk="1" fontAlgn="auto" hangingPunct="1">
                  <a:spcBef>
                    <a:spcPts val="0"/>
                  </a:spcBef>
                  <a:spcAft>
                    <a:spcPts val="0"/>
                  </a:spcAft>
                  <a:defRPr/>
                </a:pPr>
                <a:endParaRPr lang="it-IT" kern="0">
                  <a:solidFill>
                    <a:srgbClr val="FFFFFF"/>
                  </a:solidFill>
                  <a:latin typeface="Arial"/>
                  <a:cs typeface="+mn-cs"/>
                </a:endParaRPr>
              </a:p>
            </p:txBody>
          </p:sp>
          <p:sp>
            <p:nvSpPr>
              <p:cNvPr id="16" name="Pentagono 15"/>
              <p:cNvSpPr/>
              <p:nvPr/>
            </p:nvSpPr>
            <p:spPr>
              <a:xfrm>
                <a:off x="249238" y="2207943"/>
                <a:ext cx="1035415" cy="769854"/>
              </a:xfrm>
              <a:prstGeom prst="homePlate">
                <a:avLst/>
              </a:prstGeom>
              <a:solidFill>
                <a:srgbClr val="003057"/>
              </a:solidFill>
              <a:ln w="38100" cap="flat" cmpd="sng" algn="ctr">
                <a:solidFill>
                  <a:srgbClr val="FFFFFF"/>
                </a:solidFill>
                <a:prstDash val="solid"/>
              </a:ln>
              <a:effectLst/>
            </p:spPr>
            <p:txBody>
              <a:bodyPr anchor="ctr"/>
              <a:lstStyle/>
              <a:p>
                <a:pPr algn="ctr" eaLnBrk="1" fontAlgn="auto" hangingPunct="1">
                  <a:spcBef>
                    <a:spcPts val="0"/>
                  </a:spcBef>
                  <a:spcAft>
                    <a:spcPts val="0"/>
                  </a:spcAft>
                  <a:defRPr/>
                </a:pPr>
                <a:r>
                  <a:rPr lang="it-IT" sz="4000" kern="0" dirty="0">
                    <a:solidFill>
                      <a:srgbClr val="FFFFFF"/>
                    </a:solidFill>
                    <a:latin typeface="Arial"/>
                    <a:cs typeface="+mn-cs"/>
                  </a:rPr>
                  <a:t>2</a:t>
                </a:r>
              </a:p>
            </p:txBody>
          </p:sp>
        </p:grpSp>
        <p:sp>
          <p:nvSpPr>
            <p:cNvPr id="14" name="CasellaDiTesto 47"/>
            <p:cNvSpPr txBox="1">
              <a:spLocks noChangeArrowheads="1"/>
            </p:cNvSpPr>
            <p:nvPr/>
          </p:nvSpPr>
          <p:spPr bwMode="auto">
            <a:xfrm>
              <a:off x="1592040" y="3335040"/>
              <a:ext cx="6852312" cy="52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n-US" altLang="it-IT" sz="2800" b="1" dirty="0" smtClean="0">
                  <a:solidFill>
                    <a:schemeClr val="tx2"/>
                  </a:solidFill>
                </a:rPr>
                <a:t>Graphic </a:t>
              </a:r>
              <a:r>
                <a:rPr lang="en-US" altLang="it-IT" sz="2800" b="1" dirty="0" err="1" smtClean="0">
                  <a:solidFill>
                    <a:schemeClr val="tx2"/>
                  </a:solidFill>
                </a:rPr>
                <a:t>organisers</a:t>
              </a:r>
              <a:endParaRPr lang="en-US" altLang="it-IT" sz="2800" b="1" dirty="0">
                <a:solidFill>
                  <a:schemeClr val="tx2"/>
                </a:solidFill>
              </a:endParaRPr>
            </a:p>
          </p:txBody>
        </p:sp>
      </p:grpSp>
      <p:grpSp>
        <p:nvGrpSpPr>
          <p:cNvPr id="17" name="Gruppo 16"/>
          <p:cNvGrpSpPr>
            <a:grpSpLocks/>
          </p:cNvGrpSpPr>
          <p:nvPr/>
        </p:nvGrpSpPr>
        <p:grpSpPr bwMode="auto">
          <a:xfrm>
            <a:off x="306733" y="4409655"/>
            <a:ext cx="8191031" cy="1006887"/>
            <a:chOff x="567735" y="4250083"/>
            <a:chExt cx="7709148" cy="782552"/>
          </a:xfrm>
        </p:grpSpPr>
        <p:grpSp>
          <p:nvGrpSpPr>
            <p:cNvPr id="18" name="Gruppo 41"/>
            <p:cNvGrpSpPr>
              <a:grpSpLocks/>
            </p:cNvGrpSpPr>
            <p:nvPr/>
          </p:nvGrpSpPr>
          <p:grpSpPr bwMode="auto">
            <a:xfrm>
              <a:off x="567735" y="4250083"/>
              <a:ext cx="7709148" cy="782552"/>
              <a:chOff x="249238" y="3366502"/>
              <a:chExt cx="7709148" cy="782552"/>
            </a:xfrm>
          </p:grpSpPr>
          <p:sp>
            <p:nvSpPr>
              <p:cNvPr id="20" name="Pentagono 3"/>
              <p:cNvSpPr/>
              <p:nvPr/>
            </p:nvSpPr>
            <p:spPr>
              <a:xfrm rot="10800000">
                <a:off x="766945" y="3369677"/>
                <a:ext cx="7191441" cy="779377"/>
              </a:xfrm>
              <a:custGeom>
                <a:avLst/>
                <a:gdLst>
                  <a:gd name="connsiteX0" fmla="*/ 0 w 1910993"/>
                  <a:gd name="connsiteY0" fmla="*/ 0 h 770562"/>
                  <a:gd name="connsiteX1" fmla="*/ 1525712 w 1910993"/>
                  <a:gd name="connsiteY1" fmla="*/ 0 h 770562"/>
                  <a:gd name="connsiteX2" fmla="*/ 1910993 w 1910993"/>
                  <a:gd name="connsiteY2" fmla="*/ 385281 h 770562"/>
                  <a:gd name="connsiteX3" fmla="*/ 1525712 w 1910993"/>
                  <a:gd name="connsiteY3" fmla="*/ 770562 h 770562"/>
                  <a:gd name="connsiteX4" fmla="*/ 0 w 1910993"/>
                  <a:gd name="connsiteY4" fmla="*/ 770562 h 770562"/>
                  <a:gd name="connsiteX5" fmla="*/ 0 w 1910993"/>
                  <a:gd name="connsiteY5" fmla="*/ 0 h 770562"/>
                  <a:gd name="connsiteX0" fmla="*/ 0 w 1525712"/>
                  <a:gd name="connsiteY0" fmla="*/ 0 h 770562"/>
                  <a:gd name="connsiteX1" fmla="*/ 1525712 w 1525712"/>
                  <a:gd name="connsiteY1" fmla="*/ 0 h 770562"/>
                  <a:gd name="connsiteX2" fmla="*/ 1119883 w 1525712"/>
                  <a:gd name="connsiteY2" fmla="*/ 385281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399919 w 1525712"/>
                  <a:gd name="connsiteY2" fmla="*/ 375007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41577 w 1525712"/>
                  <a:gd name="connsiteY2" fmla="*/ 405830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85282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0 h 770562"/>
                  <a:gd name="connsiteX1" fmla="*/ 1525712 w 1525712"/>
                  <a:gd name="connsiteY1" fmla="*/ 0 h 770562"/>
                  <a:gd name="connsiteX2" fmla="*/ 1432320 w 1525712"/>
                  <a:gd name="connsiteY2" fmla="*/ 395556 h 770562"/>
                  <a:gd name="connsiteX3" fmla="*/ 1525712 w 1525712"/>
                  <a:gd name="connsiteY3" fmla="*/ 770562 h 770562"/>
                  <a:gd name="connsiteX4" fmla="*/ 0 w 1525712"/>
                  <a:gd name="connsiteY4" fmla="*/ 770562 h 770562"/>
                  <a:gd name="connsiteX5" fmla="*/ 0 w 1525712"/>
                  <a:gd name="connsiteY5" fmla="*/ 0 h 770562"/>
                  <a:gd name="connsiteX0" fmla="*/ 0 w 1525712"/>
                  <a:gd name="connsiteY0" fmla="*/ 10274 h 780836"/>
                  <a:gd name="connsiteX1" fmla="*/ 1521083 w 1525712"/>
                  <a:gd name="connsiteY1" fmla="*/ 0 h 780836"/>
                  <a:gd name="connsiteX2" fmla="*/ 1432320 w 1525712"/>
                  <a:gd name="connsiteY2" fmla="*/ 405830 h 780836"/>
                  <a:gd name="connsiteX3" fmla="*/ 1525712 w 1525712"/>
                  <a:gd name="connsiteY3" fmla="*/ 780836 h 780836"/>
                  <a:gd name="connsiteX4" fmla="*/ 0 w 1525712"/>
                  <a:gd name="connsiteY4" fmla="*/ 780836 h 780836"/>
                  <a:gd name="connsiteX5" fmla="*/ 0 w 1525712"/>
                  <a:gd name="connsiteY5" fmla="*/ 10274 h 780836"/>
                  <a:gd name="connsiteX0" fmla="*/ 0 w 1521083"/>
                  <a:gd name="connsiteY0" fmla="*/ 10274 h 780836"/>
                  <a:gd name="connsiteX1" fmla="*/ 1521083 w 1521083"/>
                  <a:gd name="connsiteY1" fmla="*/ 0 h 780836"/>
                  <a:gd name="connsiteX2" fmla="*/ 1432320 w 1521083"/>
                  <a:gd name="connsiteY2" fmla="*/ 405830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52111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46174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34300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2426 w 1521083"/>
                  <a:gd name="connsiteY2" fmla="*/ 395556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10274 h 780836"/>
                  <a:gd name="connsiteX1" fmla="*/ 1521083 w 1521083"/>
                  <a:gd name="connsiteY1" fmla="*/ 0 h 780836"/>
                  <a:gd name="connsiteX2" fmla="*/ 1420447 w 1521083"/>
                  <a:gd name="connsiteY2" fmla="*/ 364734 h 780836"/>
                  <a:gd name="connsiteX3" fmla="*/ 1521083 w 1521083"/>
                  <a:gd name="connsiteY3" fmla="*/ 780836 h 780836"/>
                  <a:gd name="connsiteX4" fmla="*/ 0 w 1521083"/>
                  <a:gd name="connsiteY4" fmla="*/ 780836 h 780836"/>
                  <a:gd name="connsiteX5" fmla="*/ 0 w 1521083"/>
                  <a:gd name="connsiteY5" fmla="*/ 10274 h 780836"/>
                  <a:gd name="connsiteX0" fmla="*/ 0 w 1521083"/>
                  <a:gd name="connsiteY0" fmla="*/ 20548 h 791110"/>
                  <a:gd name="connsiteX1" fmla="*/ 1499313 w 1521083"/>
                  <a:gd name="connsiteY1" fmla="*/ 0 h 791110"/>
                  <a:gd name="connsiteX2" fmla="*/ 1420447 w 1521083"/>
                  <a:gd name="connsiteY2" fmla="*/ 375008 h 791110"/>
                  <a:gd name="connsiteX3" fmla="*/ 1521083 w 1521083"/>
                  <a:gd name="connsiteY3" fmla="*/ 791110 h 791110"/>
                  <a:gd name="connsiteX4" fmla="*/ 0 w 1521083"/>
                  <a:gd name="connsiteY4" fmla="*/ 791110 h 791110"/>
                  <a:gd name="connsiteX5" fmla="*/ 0 w 1521083"/>
                  <a:gd name="connsiteY5" fmla="*/ 20548 h 791110"/>
                  <a:gd name="connsiteX0" fmla="*/ 0 w 1505251"/>
                  <a:gd name="connsiteY0" fmla="*/ 20548 h 791110"/>
                  <a:gd name="connsiteX1" fmla="*/ 1499313 w 1505251"/>
                  <a:gd name="connsiteY1" fmla="*/ 0 h 791110"/>
                  <a:gd name="connsiteX2" fmla="*/ 1420447 w 1505251"/>
                  <a:gd name="connsiteY2" fmla="*/ 375008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4405 w 1505251"/>
                  <a:gd name="connsiteY2" fmla="*/ 395556 h 791110"/>
                  <a:gd name="connsiteX3" fmla="*/ 1505251 w 1505251"/>
                  <a:gd name="connsiteY3" fmla="*/ 791110 h 791110"/>
                  <a:gd name="connsiteX4" fmla="*/ 0 w 1505251"/>
                  <a:gd name="connsiteY4" fmla="*/ 791110 h 791110"/>
                  <a:gd name="connsiteX5" fmla="*/ 0 w 1505251"/>
                  <a:gd name="connsiteY5" fmla="*/ 20548 h 791110"/>
                  <a:gd name="connsiteX0" fmla="*/ 0 w 1505251"/>
                  <a:gd name="connsiteY0" fmla="*/ 20548 h 791110"/>
                  <a:gd name="connsiteX1" fmla="*/ 1499313 w 1505251"/>
                  <a:gd name="connsiteY1" fmla="*/ 0 h 791110"/>
                  <a:gd name="connsiteX2" fmla="*/ 1426384 w 1505251"/>
                  <a:gd name="connsiteY2" fmla="*/ 385282 h 791110"/>
                  <a:gd name="connsiteX3" fmla="*/ 1505251 w 1505251"/>
                  <a:gd name="connsiteY3" fmla="*/ 791110 h 791110"/>
                  <a:gd name="connsiteX4" fmla="*/ 0 w 1505251"/>
                  <a:gd name="connsiteY4" fmla="*/ 791110 h 791110"/>
                  <a:gd name="connsiteX5" fmla="*/ 0 w 1505251"/>
                  <a:gd name="connsiteY5" fmla="*/ 20548 h 79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251" h="791110">
                    <a:moveTo>
                      <a:pt x="0" y="20548"/>
                    </a:moveTo>
                    <a:lnTo>
                      <a:pt x="1499313" y="0"/>
                    </a:lnTo>
                    <a:lnTo>
                      <a:pt x="1426384" y="385282"/>
                    </a:lnTo>
                    <a:lnTo>
                      <a:pt x="1505251" y="791110"/>
                    </a:lnTo>
                    <a:lnTo>
                      <a:pt x="0" y="791110"/>
                    </a:lnTo>
                    <a:lnTo>
                      <a:pt x="0" y="20548"/>
                    </a:lnTo>
                    <a:close/>
                  </a:path>
                </a:pathLst>
              </a:custGeom>
              <a:solidFill>
                <a:srgbClr val="D4EAE4"/>
              </a:solidFill>
              <a:ln w="9525" cap="flat" cmpd="sng" algn="ctr">
                <a:noFill/>
                <a:prstDash val="solid"/>
              </a:ln>
              <a:effectLst/>
            </p:spPr>
            <p:txBody>
              <a:bodyPr anchor="ctr"/>
              <a:lstStyle/>
              <a:p>
                <a:pPr algn="ctr" eaLnBrk="1" fontAlgn="auto" hangingPunct="1">
                  <a:spcBef>
                    <a:spcPts val="0"/>
                  </a:spcBef>
                  <a:spcAft>
                    <a:spcPts val="0"/>
                  </a:spcAft>
                  <a:defRPr/>
                </a:pPr>
                <a:endParaRPr lang="it-IT" kern="0">
                  <a:solidFill>
                    <a:srgbClr val="FFFFFF"/>
                  </a:solidFill>
                  <a:latin typeface="Arial"/>
                  <a:cs typeface="+mn-cs"/>
                </a:endParaRPr>
              </a:p>
            </p:txBody>
          </p:sp>
          <p:sp>
            <p:nvSpPr>
              <p:cNvPr id="21" name="Pentagono 20"/>
              <p:cNvSpPr/>
              <p:nvPr/>
            </p:nvSpPr>
            <p:spPr>
              <a:xfrm>
                <a:off x="249238" y="3366502"/>
                <a:ext cx="1035415" cy="782552"/>
              </a:xfrm>
              <a:prstGeom prst="homePlate">
                <a:avLst/>
              </a:prstGeom>
              <a:solidFill>
                <a:srgbClr val="D2DB0E"/>
              </a:solidFill>
              <a:ln w="38100" cap="flat" cmpd="sng" algn="ctr">
                <a:solidFill>
                  <a:srgbClr val="FFFFFF"/>
                </a:solidFill>
                <a:prstDash val="solid"/>
              </a:ln>
              <a:effectLst/>
            </p:spPr>
            <p:txBody>
              <a:bodyPr anchor="ctr"/>
              <a:lstStyle/>
              <a:p>
                <a:pPr algn="ctr" eaLnBrk="1" fontAlgn="auto" hangingPunct="1">
                  <a:spcBef>
                    <a:spcPts val="0"/>
                  </a:spcBef>
                  <a:spcAft>
                    <a:spcPts val="0"/>
                  </a:spcAft>
                  <a:defRPr/>
                </a:pPr>
                <a:r>
                  <a:rPr lang="it-IT" sz="4000" kern="0" dirty="0">
                    <a:solidFill>
                      <a:srgbClr val="003057"/>
                    </a:solidFill>
                    <a:latin typeface="Arial"/>
                    <a:cs typeface="+mn-cs"/>
                  </a:rPr>
                  <a:t>3</a:t>
                </a:r>
              </a:p>
            </p:txBody>
          </p:sp>
        </p:grpSp>
        <p:sp>
          <p:nvSpPr>
            <p:cNvPr id="19" name="CasellaDiTesto 48"/>
            <p:cNvSpPr txBox="1">
              <a:spLocks noChangeArrowheads="1"/>
            </p:cNvSpPr>
            <p:nvPr/>
          </p:nvSpPr>
          <p:spPr bwMode="auto">
            <a:xfrm>
              <a:off x="1600302" y="4401972"/>
              <a:ext cx="4281337" cy="406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r>
                <a:rPr lang="en-US" altLang="it-IT" sz="2800" b="1" dirty="0" smtClean="0">
                  <a:solidFill>
                    <a:schemeClr val="tx2"/>
                  </a:solidFill>
                </a:rPr>
                <a:t>Concepts maps</a:t>
              </a:r>
              <a:endParaRPr lang="en-US" altLang="it-IT" sz="2800" b="1" dirty="0">
                <a:solidFill>
                  <a:schemeClr val="tx2"/>
                </a:solidFill>
              </a:endParaRPr>
            </a:p>
          </p:txBody>
        </p:sp>
      </p:grpSp>
      <p:pic>
        <p:nvPicPr>
          <p:cNvPr id="27" name="Immagine 26"/>
          <p:cNvPicPr>
            <a:picLocks noChangeAspect="1"/>
          </p:cNvPicPr>
          <p:nvPr/>
        </p:nvPicPr>
        <p:blipFill>
          <a:blip r:embed="rId3"/>
          <a:stretch>
            <a:fillRect/>
          </a:stretch>
        </p:blipFill>
        <p:spPr>
          <a:xfrm>
            <a:off x="420972" y="6265580"/>
            <a:ext cx="1196025" cy="447996"/>
          </a:xfrm>
          <a:prstGeom prst="rect">
            <a:avLst/>
          </a:prstGeom>
        </p:spPr>
      </p:pic>
      <p:pic>
        <p:nvPicPr>
          <p:cNvPr id="29" name="Immagin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5280" y="6237094"/>
            <a:ext cx="504968" cy="504968"/>
          </a:xfrm>
          <a:prstGeom prst="rect">
            <a:avLst/>
          </a:prstGeom>
        </p:spPr>
      </p:pic>
    </p:spTree>
    <p:extLst>
      <p:ext uri="{BB962C8B-B14F-4D97-AF65-F5344CB8AC3E}">
        <p14:creationId xmlns:p14="http://schemas.microsoft.com/office/powerpoint/2010/main" val="179391549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olo 1"/>
          <p:cNvSpPr>
            <a:spLocks noGrp="1"/>
          </p:cNvSpPr>
          <p:nvPr>
            <p:ph type="title"/>
          </p:nvPr>
        </p:nvSpPr>
        <p:spPr>
          <a:xfrm>
            <a:off x="541338" y="315913"/>
            <a:ext cx="6159500" cy="1116012"/>
          </a:xfrm>
        </p:spPr>
        <p:txBody>
          <a:bodyPr/>
          <a:lstStyle/>
          <a:p>
            <a:r>
              <a:rPr lang="it-IT" altLang="it-IT" sz="3200" dirty="0" err="1" smtClean="0">
                <a:solidFill>
                  <a:schemeClr val="accent6"/>
                </a:solidFill>
                <a:latin typeface="+mn-lt"/>
              </a:rPr>
              <a:t>Activating</a:t>
            </a:r>
            <a:r>
              <a:rPr lang="it-IT" altLang="it-IT" sz="3200" dirty="0" smtClean="0">
                <a:solidFill>
                  <a:schemeClr val="accent6"/>
                </a:solidFill>
                <a:latin typeface="+mn-lt"/>
              </a:rPr>
              <a:t> </a:t>
            </a:r>
            <a:r>
              <a:rPr lang="it-IT" altLang="it-IT" sz="3200" dirty="0" err="1" smtClean="0">
                <a:solidFill>
                  <a:schemeClr val="accent6"/>
                </a:solidFill>
                <a:latin typeface="+mn-lt"/>
              </a:rPr>
              <a:t>prior-knowledge</a:t>
            </a:r>
            <a:endParaRPr lang="it-IT" altLang="it-IT" sz="3200" dirty="0" smtClean="0">
              <a:solidFill>
                <a:schemeClr val="accent6"/>
              </a:solidFill>
              <a:latin typeface="+mn-lt"/>
            </a:endParaRPr>
          </a:p>
        </p:txBody>
      </p:sp>
      <p:sp>
        <p:nvSpPr>
          <p:cNvPr id="3" name="Segnaposto testo 2"/>
          <p:cNvSpPr>
            <a:spLocks noGrp="1"/>
          </p:cNvSpPr>
          <p:nvPr>
            <p:ph type="body" sz="quarter" idx="10"/>
          </p:nvPr>
        </p:nvSpPr>
        <p:spPr>
          <a:xfrm>
            <a:off x="373063" y="1081088"/>
            <a:ext cx="7577137" cy="3781425"/>
          </a:xfrm>
        </p:spPr>
        <p:txBody>
          <a:bodyPr/>
          <a:lstStyle/>
          <a:p>
            <a:pPr marL="0" indent="0">
              <a:spcBef>
                <a:spcPts val="1138"/>
              </a:spcBef>
              <a:buNone/>
            </a:pPr>
            <a:r>
              <a:rPr lang="it-IT" altLang="it-IT" sz="2000" dirty="0" smtClean="0">
                <a:solidFill>
                  <a:schemeClr val="accent6"/>
                </a:solidFill>
                <a:latin typeface="Open Sans" pitchFamily="34" charset="0"/>
                <a:ea typeface="Lato Medium"/>
                <a:cs typeface="Lato Medium"/>
              </a:rPr>
              <a:t>1. </a:t>
            </a:r>
            <a:r>
              <a:rPr lang="it-IT" altLang="it-IT" sz="2400" dirty="0" err="1" smtClean="0">
                <a:solidFill>
                  <a:schemeClr val="accent6"/>
                </a:solidFill>
                <a:latin typeface="+mn-lt"/>
                <a:ea typeface="Lato Medium"/>
                <a:cs typeface="Lato Medium"/>
              </a:rPr>
              <a:t>What</a:t>
            </a:r>
            <a:r>
              <a:rPr lang="it-IT" altLang="it-IT" sz="2400" dirty="0" smtClean="0">
                <a:solidFill>
                  <a:schemeClr val="accent6"/>
                </a:solidFill>
                <a:latin typeface="+mn-lt"/>
                <a:ea typeface="Lato Medium"/>
                <a:cs typeface="Lato Medium"/>
              </a:rPr>
              <a:t> do </a:t>
            </a:r>
            <a:r>
              <a:rPr lang="it-IT" altLang="it-IT" sz="2400" dirty="0" err="1" smtClean="0">
                <a:solidFill>
                  <a:schemeClr val="accent6"/>
                </a:solidFill>
                <a:latin typeface="+mn-lt"/>
                <a:ea typeface="Lato Medium"/>
                <a:cs typeface="Lato Medium"/>
              </a:rPr>
              <a:t>students</a:t>
            </a:r>
            <a:r>
              <a:rPr lang="it-IT" altLang="it-IT" sz="2400" dirty="0" smtClean="0">
                <a:solidFill>
                  <a:schemeClr val="accent6"/>
                </a:solidFill>
                <a:latin typeface="+mn-lt"/>
                <a:ea typeface="Lato Medium"/>
                <a:cs typeface="Lato Medium"/>
              </a:rPr>
              <a:t> </a:t>
            </a:r>
            <a:r>
              <a:rPr lang="it-IT" altLang="it-IT" sz="2400" u="sng" dirty="0" err="1" smtClean="0">
                <a:solidFill>
                  <a:srgbClr val="FF0000"/>
                </a:solidFill>
                <a:latin typeface="+mn-lt"/>
                <a:ea typeface="Lato Medium"/>
                <a:cs typeface="Lato Medium"/>
              </a:rPr>
              <a:t>k</a:t>
            </a:r>
            <a:r>
              <a:rPr lang="it-IT" altLang="it-IT" sz="2400" u="sng" dirty="0" err="1" smtClean="0">
                <a:solidFill>
                  <a:schemeClr val="accent6"/>
                </a:solidFill>
                <a:latin typeface="+mn-lt"/>
                <a:ea typeface="Lato Medium"/>
                <a:cs typeface="Lato Medium"/>
              </a:rPr>
              <a:t>now</a:t>
            </a:r>
            <a:r>
              <a:rPr lang="it-IT" altLang="it-IT" sz="2400" dirty="0" smtClean="0">
                <a:solidFill>
                  <a:schemeClr val="accent6"/>
                </a:solidFill>
                <a:latin typeface="+mn-lt"/>
                <a:ea typeface="Lato Medium"/>
                <a:cs typeface="Lato Medium"/>
              </a:rPr>
              <a:t> </a:t>
            </a:r>
            <a:r>
              <a:rPr lang="it-IT" altLang="it-IT" sz="2400" dirty="0" err="1" smtClean="0">
                <a:solidFill>
                  <a:schemeClr val="accent6"/>
                </a:solidFill>
                <a:latin typeface="+mn-lt"/>
                <a:ea typeface="Lato Medium"/>
                <a:cs typeface="Lato Medium"/>
              </a:rPr>
              <a:t>about</a:t>
            </a:r>
            <a:r>
              <a:rPr lang="it-IT" altLang="it-IT" sz="2400" dirty="0" smtClean="0">
                <a:solidFill>
                  <a:schemeClr val="accent6"/>
                </a:solidFill>
                <a:latin typeface="+mn-lt"/>
                <a:ea typeface="Lato Medium"/>
                <a:cs typeface="Lato Medium"/>
              </a:rPr>
              <a:t>  </a:t>
            </a:r>
            <a:r>
              <a:rPr lang="it-IT" altLang="it-IT" sz="2400" dirty="0" err="1" smtClean="0">
                <a:solidFill>
                  <a:schemeClr val="accent6"/>
                </a:solidFill>
                <a:latin typeface="+mn-lt"/>
                <a:ea typeface="Lato Medium"/>
                <a:cs typeface="Lato Medium"/>
              </a:rPr>
              <a:t>volcanoes</a:t>
            </a:r>
            <a:r>
              <a:rPr lang="it-IT" altLang="it-IT" sz="2400" dirty="0" smtClean="0">
                <a:solidFill>
                  <a:schemeClr val="accent6"/>
                </a:solidFill>
                <a:latin typeface="+mn-lt"/>
                <a:ea typeface="Lato Medium"/>
                <a:cs typeface="Lato Medium"/>
              </a:rPr>
              <a:t>?</a:t>
            </a:r>
          </a:p>
          <a:p>
            <a:pPr marL="0" indent="0">
              <a:spcBef>
                <a:spcPts val="1138"/>
              </a:spcBef>
              <a:buNone/>
            </a:pPr>
            <a:r>
              <a:rPr lang="it-IT" altLang="it-IT" sz="2400" dirty="0" smtClean="0">
                <a:solidFill>
                  <a:schemeClr val="accent6"/>
                </a:solidFill>
                <a:latin typeface="+mn-lt"/>
                <a:ea typeface="Lato Medium"/>
                <a:cs typeface="Lato Medium"/>
              </a:rPr>
              <a:t>2. </a:t>
            </a:r>
            <a:r>
              <a:rPr lang="it-IT" altLang="it-IT" sz="2400" dirty="0" err="1" smtClean="0">
                <a:solidFill>
                  <a:schemeClr val="accent6"/>
                </a:solidFill>
                <a:latin typeface="+mn-lt"/>
                <a:ea typeface="Lato Medium"/>
                <a:cs typeface="Lato Medium"/>
              </a:rPr>
              <a:t>What</a:t>
            </a:r>
            <a:r>
              <a:rPr lang="it-IT" altLang="it-IT" sz="2400" dirty="0" smtClean="0">
                <a:solidFill>
                  <a:schemeClr val="accent6"/>
                </a:solidFill>
                <a:latin typeface="+mn-lt"/>
                <a:ea typeface="Lato Medium"/>
                <a:cs typeface="Lato Medium"/>
              </a:rPr>
              <a:t> do </a:t>
            </a:r>
            <a:r>
              <a:rPr lang="it-IT" altLang="it-IT" sz="2400" dirty="0" err="1" smtClean="0">
                <a:solidFill>
                  <a:schemeClr val="accent6"/>
                </a:solidFill>
                <a:latin typeface="+mn-lt"/>
                <a:ea typeface="Lato Medium"/>
                <a:cs typeface="Lato Medium"/>
              </a:rPr>
              <a:t>students</a:t>
            </a:r>
            <a:r>
              <a:rPr lang="it-IT" altLang="it-IT" sz="2400" dirty="0" smtClean="0">
                <a:solidFill>
                  <a:schemeClr val="accent6"/>
                </a:solidFill>
                <a:latin typeface="+mn-lt"/>
                <a:ea typeface="Lato Medium"/>
                <a:cs typeface="Lato Medium"/>
              </a:rPr>
              <a:t> </a:t>
            </a:r>
            <a:r>
              <a:rPr lang="it-IT" altLang="it-IT" sz="2400" u="sng" dirty="0" err="1" smtClean="0">
                <a:solidFill>
                  <a:srgbClr val="FF0000"/>
                </a:solidFill>
                <a:latin typeface="+mn-lt"/>
                <a:ea typeface="Lato Medium"/>
                <a:cs typeface="Lato Medium"/>
              </a:rPr>
              <a:t>w</a:t>
            </a:r>
            <a:r>
              <a:rPr lang="it-IT" altLang="it-IT" sz="2400" u="sng" dirty="0" err="1" smtClean="0">
                <a:solidFill>
                  <a:schemeClr val="accent6"/>
                </a:solidFill>
                <a:latin typeface="+mn-lt"/>
                <a:ea typeface="Lato Medium"/>
                <a:cs typeface="Lato Medium"/>
              </a:rPr>
              <a:t>ant</a:t>
            </a:r>
            <a:r>
              <a:rPr lang="it-IT" altLang="it-IT" sz="2400" dirty="0" smtClean="0">
                <a:solidFill>
                  <a:schemeClr val="accent6"/>
                </a:solidFill>
                <a:latin typeface="+mn-lt"/>
                <a:ea typeface="Lato Medium"/>
                <a:cs typeface="Lato Medium"/>
              </a:rPr>
              <a:t> to </a:t>
            </a:r>
            <a:r>
              <a:rPr lang="it-IT" altLang="it-IT" sz="2400" dirty="0" err="1" smtClean="0">
                <a:solidFill>
                  <a:schemeClr val="accent6"/>
                </a:solidFill>
                <a:latin typeface="+mn-lt"/>
                <a:ea typeface="Lato Medium"/>
                <a:cs typeface="Lato Medium"/>
              </a:rPr>
              <a:t>learn</a:t>
            </a:r>
            <a:r>
              <a:rPr lang="it-IT" altLang="it-IT" sz="2400" dirty="0" smtClean="0">
                <a:solidFill>
                  <a:schemeClr val="accent6"/>
                </a:solidFill>
                <a:latin typeface="+mn-lt"/>
                <a:ea typeface="Lato Medium"/>
                <a:cs typeface="Lato Medium"/>
              </a:rPr>
              <a:t>?</a:t>
            </a:r>
          </a:p>
          <a:p>
            <a:pPr marL="0" indent="0">
              <a:spcBef>
                <a:spcPts val="1138"/>
              </a:spcBef>
              <a:buNone/>
            </a:pPr>
            <a:r>
              <a:rPr lang="it-IT" altLang="it-IT" sz="2400" dirty="0" smtClean="0">
                <a:solidFill>
                  <a:schemeClr val="accent6"/>
                </a:solidFill>
                <a:latin typeface="+mn-lt"/>
                <a:ea typeface="Lato Medium"/>
                <a:cs typeface="Lato Medium"/>
              </a:rPr>
              <a:t>3. </a:t>
            </a:r>
            <a:r>
              <a:rPr lang="it-IT" altLang="it-IT" sz="2400" dirty="0" err="1" smtClean="0">
                <a:solidFill>
                  <a:schemeClr val="accent6"/>
                </a:solidFill>
                <a:latin typeface="+mn-lt"/>
                <a:ea typeface="Lato Medium"/>
                <a:cs typeface="Lato Medium"/>
              </a:rPr>
              <a:t>What</a:t>
            </a:r>
            <a:r>
              <a:rPr lang="it-IT" altLang="it-IT" sz="2400" dirty="0" smtClean="0">
                <a:solidFill>
                  <a:schemeClr val="accent6"/>
                </a:solidFill>
                <a:latin typeface="+mn-lt"/>
                <a:ea typeface="Lato Medium"/>
                <a:cs typeface="Lato Medium"/>
              </a:rPr>
              <a:t> </a:t>
            </a:r>
            <a:r>
              <a:rPr lang="it-IT" altLang="it-IT" sz="2400" dirty="0" err="1" smtClean="0">
                <a:solidFill>
                  <a:schemeClr val="accent6"/>
                </a:solidFill>
                <a:latin typeface="+mn-lt"/>
                <a:ea typeface="Lato Medium"/>
                <a:cs typeface="Lato Medium"/>
              </a:rPr>
              <a:t>students</a:t>
            </a:r>
            <a:r>
              <a:rPr lang="it-IT" altLang="it-IT" sz="2400" dirty="0" smtClean="0">
                <a:solidFill>
                  <a:schemeClr val="accent6"/>
                </a:solidFill>
                <a:latin typeface="+mn-lt"/>
                <a:ea typeface="Lato Medium"/>
                <a:cs typeface="Lato Medium"/>
              </a:rPr>
              <a:t> </a:t>
            </a:r>
            <a:r>
              <a:rPr lang="it-IT" altLang="it-IT" sz="2400" u="sng" dirty="0" err="1" smtClean="0">
                <a:solidFill>
                  <a:srgbClr val="FF0000"/>
                </a:solidFill>
                <a:latin typeface="+mn-lt"/>
                <a:ea typeface="Lato Medium"/>
                <a:cs typeface="Lato Medium"/>
              </a:rPr>
              <a:t>l</a:t>
            </a:r>
            <a:r>
              <a:rPr lang="it-IT" altLang="it-IT" sz="2400" u="sng" dirty="0" err="1" smtClean="0">
                <a:solidFill>
                  <a:schemeClr val="accent6"/>
                </a:solidFill>
                <a:latin typeface="+mn-lt"/>
                <a:ea typeface="Lato Medium"/>
                <a:cs typeface="Lato Medium"/>
              </a:rPr>
              <a:t>earned</a:t>
            </a:r>
            <a:r>
              <a:rPr lang="it-IT" altLang="it-IT" sz="2400" dirty="0" smtClean="0">
                <a:solidFill>
                  <a:schemeClr val="accent6"/>
                </a:solidFill>
                <a:latin typeface="+mn-lt"/>
                <a:ea typeface="Lato Medium"/>
                <a:cs typeface="Lato Medium"/>
              </a:rPr>
              <a:t> from the </a:t>
            </a:r>
            <a:r>
              <a:rPr lang="it-IT" altLang="it-IT" sz="2400" dirty="0" err="1" smtClean="0">
                <a:solidFill>
                  <a:schemeClr val="accent6"/>
                </a:solidFill>
                <a:latin typeface="+mn-lt"/>
                <a:ea typeface="Lato Medium"/>
                <a:cs typeface="Lato Medium"/>
              </a:rPr>
              <a:t>lesson</a:t>
            </a:r>
            <a:r>
              <a:rPr lang="it-IT" altLang="it-IT" sz="2400" dirty="0" smtClean="0">
                <a:solidFill>
                  <a:schemeClr val="accent6"/>
                </a:solidFill>
                <a:latin typeface="+mn-lt"/>
                <a:ea typeface="Lato Medium"/>
                <a:cs typeface="Lato Medium"/>
              </a:rPr>
              <a:t>.</a:t>
            </a:r>
          </a:p>
          <a:p>
            <a:pPr marL="0" indent="0">
              <a:spcBef>
                <a:spcPts val="1138"/>
              </a:spcBef>
              <a:buNone/>
            </a:pPr>
            <a:endParaRPr lang="it-IT" altLang="it-IT" sz="2000" dirty="0" smtClean="0">
              <a:solidFill>
                <a:schemeClr val="accent6"/>
              </a:solidFill>
              <a:latin typeface="Open Sans" pitchFamily="34" charset="0"/>
              <a:ea typeface="Lato Medium"/>
              <a:cs typeface="Lato Medium"/>
            </a:endParaRPr>
          </a:p>
          <a:p>
            <a:pPr>
              <a:spcBef>
                <a:spcPts val="1138"/>
              </a:spcBef>
              <a:buFont typeface="Times New Roman" panose="02020603050405020304" pitchFamily="18" charset="0"/>
              <a:buAutoNum type="arabicPeriod"/>
            </a:pPr>
            <a:endParaRPr lang="it-IT" altLang="it-IT" dirty="0" smtClean="0">
              <a:ea typeface="Lato Medium"/>
              <a:cs typeface="Lato Medium"/>
            </a:endParaRPr>
          </a:p>
        </p:txBody>
      </p:sp>
      <p:sp>
        <p:nvSpPr>
          <p:cNvPr id="200708" name="Segnaposto numero diapositiva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7C0791F-E86E-4ED9-B104-001787F48432}" type="slidenum">
              <a:rPr lang="en-GB" altLang="en-US" smtClean="0">
                <a:solidFill>
                  <a:schemeClr val="tx2"/>
                </a:solidFill>
                <a:cs typeface="Lato Light"/>
              </a:rPr>
              <a:pPr/>
              <a:t>7</a:t>
            </a:fld>
            <a:endParaRPr lang="en-GB" altLang="en-US" smtClean="0">
              <a:solidFill>
                <a:schemeClr val="tx2"/>
              </a:solidFill>
              <a:cs typeface="Lato Light"/>
            </a:endParaRPr>
          </a:p>
        </p:txBody>
      </p:sp>
      <p:graphicFrame>
        <p:nvGraphicFramePr>
          <p:cNvPr id="7" name="Diagramma 6"/>
          <p:cNvGraphicFramePr/>
          <p:nvPr>
            <p:extLst>
              <p:ext uri="{D42A27DB-BD31-4B8C-83A1-F6EECF244321}">
                <p14:modId xmlns:p14="http://schemas.microsoft.com/office/powerpoint/2010/main" val="3245993803"/>
              </p:ext>
            </p:extLst>
          </p:nvPr>
        </p:nvGraphicFramePr>
        <p:xfrm>
          <a:off x="1320800" y="3063875"/>
          <a:ext cx="6629399" cy="3065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0710" name="Immagin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925468" y="640556"/>
            <a:ext cx="2386013"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sellaDiTesto 8"/>
          <p:cNvSpPr txBox="1">
            <a:spLocks noChangeArrowheads="1"/>
          </p:cNvSpPr>
          <p:nvPr/>
        </p:nvSpPr>
        <p:spPr bwMode="auto">
          <a:xfrm>
            <a:off x="1320800" y="6129338"/>
            <a:ext cx="643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it-IT" altLang="it-IT" sz="3600" b="1" dirty="0">
                <a:solidFill>
                  <a:schemeClr val="tx2"/>
                </a:solidFill>
              </a:rPr>
              <a:t>KWL chart</a:t>
            </a:r>
          </a:p>
        </p:txBody>
      </p:sp>
      <p:sp>
        <p:nvSpPr>
          <p:cNvPr id="2" name="Fumetto 4 1"/>
          <p:cNvSpPr/>
          <p:nvPr/>
        </p:nvSpPr>
        <p:spPr>
          <a:xfrm>
            <a:off x="-865424" y="873919"/>
            <a:ext cx="8297626" cy="6703801"/>
          </a:xfrm>
          <a:prstGeom prst="cloudCallou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buFont typeface="Arial" panose="020B0604020202020204" pitchFamily="34" charset="0"/>
              <a:buChar char="•"/>
            </a:pPr>
            <a:endParaRPr lang="it-IT" sz="3200" dirty="0" smtClean="0"/>
          </a:p>
          <a:p>
            <a:pPr marL="457200" indent="-457200" algn="ctr">
              <a:buFont typeface="Arial" panose="020B0604020202020204" pitchFamily="34" charset="0"/>
              <a:buChar char="•"/>
            </a:pPr>
            <a:r>
              <a:rPr lang="it-IT" sz="3200" dirty="0" err="1" smtClean="0"/>
              <a:t>Thinking</a:t>
            </a:r>
            <a:r>
              <a:rPr lang="it-IT" sz="3200" dirty="0" smtClean="0"/>
              <a:t> </a:t>
            </a:r>
            <a:r>
              <a:rPr lang="it-IT" sz="3200" dirty="0" err="1" smtClean="0"/>
              <a:t>about</a:t>
            </a:r>
            <a:r>
              <a:rPr lang="it-IT" sz="3200" dirty="0" smtClean="0"/>
              <a:t> </a:t>
            </a:r>
            <a:r>
              <a:rPr lang="it-IT" sz="3200" dirty="0" err="1" smtClean="0"/>
              <a:t>what</a:t>
            </a:r>
            <a:r>
              <a:rPr lang="it-IT" sz="3200" dirty="0" smtClean="0"/>
              <a:t> </a:t>
            </a:r>
            <a:r>
              <a:rPr lang="it-IT" sz="3200" dirty="0" err="1" smtClean="0"/>
              <a:t>students</a:t>
            </a:r>
            <a:r>
              <a:rPr lang="it-IT" sz="3200" dirty="0" smtClean="0"/>
              <a:t> </a:t>
            </a:r>
            <a:r>
              <a:rPr lang="it-IT" sz="3200" dirty="0" err="1" smtClean="0"/>
              <a:t>already</a:t>
            </a:r>
            <a:r>
              <a:rPr lang="it-IT" sz="3200" dirty="0" smtClean="0"/>
              <a:t> </a:t>
            </a:r>
            <a:r>
              <a:rPr lang="it-IT" sz="3200" dirty="0" err="1" smtClean="0"/>
              <a:t>know</a:t>
            </a:r>
            <a:r>
              <a:rPr lang="it-IT" sz="3200" dirty="0" smtClean="0"/>
              <a:t>  </a:t>
            </a:r>
            <a:r>
              <a:rPr lang="it-IT" sz="3200" dirty="0" err="1" smtClean="0"/>
              <a:t>about</a:t>
            </a:r>
            <a:r>
              <a:rPr lang="it-IT" sz="3200" dirty="0" smtClean="0"/>
              <a:t> the </a:t>
            </a:r>
            <a:r>
              <a:rPr lang="it-IT" sz="3200" dirty="0" err="1" smtClean="0"/>
              <a:t>topic</a:t>
            </a:r>
            <a:endParaRPr lang="it-IT" sz="3200" dirty="0" smtClean="0"/>
          </a:p>
          <a:p>
            <a:pPr algn="ctr"/>
            <a:endParaRPr lang="it-IT" sz="3200" dirty="0" smtClean="0"/>
          </a:p>
          <a:p>
            <a:pPr marL="457200" indent="-457200" algn="ctr">
              <a:buFont typeface="Arial" panose="020B0604020202020204" pitchFamily="34" charset="0"/>
              <a:buChar char="•"/>
            </a:pPr>
            <a:r>
              <a:rPr lang="it-IT" sz="3200" dirty="0" smtClean="0"/>
              <a:t>Connect </a:t>
            </a:r>
            <a:r>
              <a:rPr lang="it-IT" sz="3200" dirty="0" err="1" smtClean="0"/>
              <a:t>prior</a:t>
            </a:r>
            <a:r>
              <a:rPr lang="it-IT" sz="3200" dirty="0" smtClean="0"/>
              <a:t> </a:t>
            </a:r>
            <a:r>
              <a:rPr lang="it-IT" sz="3200" dirty="0" err="1" smtClean="0"/>
              <a:t>knowledge</a:t>
            </a:r>
            <a:r>
              <a:rPr lang="it-IT" sz="3200" dirty="0" smtClean="0"/>
              <a:t> to new </a:t>
            </a:r>
            <a:r>
              <a:rPr lang="it-IT" sz="3200" dirty="0" err="1" smtClean="0"/>
              <a:t>learning</a:t>
            </a:r>
            <a:endParaRPr lang="it-IT" sz="3200" dirty="0" smtClean="0"/>
          </a:p>
          <a:p>
            <a:pPr algn="ctr"/>
            <a:endParaRPr lang="it-IT" sz="3200" dirty="0" smtClean="0"/>
          </a:p>
          <a:p>
            <a:pPr marL="457200" indent="-457200" algn="ctr">
              <a:buFont typeface="Arial" panose="020B0604020202020204" pitchFamily="34" charset="0"/>
              <a:buChar char="•"/>
            </a:pPr>
            <a:r>
              <a:rPr lang="it-IT" sz="3200" dirty="0" smtClean="0"/>
              <a:t>A way to </a:t>
            </a:r>
            <a:r>
              <a:rPr lang="it-IT" sz="3200" b="1" u="sng" dirty="0" err="1" smtClean="0"/>
              <a:t>scaffold</a:t>
            </a:r>
            <a:r>
              <a:rPr lang="it-IT" sz="3200" dirty="0" smtClean="0"/>
              <a:t> </a:t>
            </a:r>
            <a:r>
              <a:rPr lang="it-IT" sz="3200" dirty="0" err="1" smtClean="0"/>
              <a:t>learning</a:t>
            </a:r>
            <a:r>
              <a:rPr lang="it-IT" sz="3200" dirty="0" smtClean="0"/>
              <a:t> for </a:t>
            </a:r>
            <a:r>
              <a:rPr lang="it-IT" sz="3200" dirty="0" err="1" smtClean="0"/>
              <a:t>students</a:t>
            </a:r>
            <a:r>
              <a:rPr lang="it-IT" sz="3200" dirty="0" smtClean="0"/>
              <a:t> </a:t>
            </a:r>
            <a:r>
              <a:rPr lang="it-IT" sz="3200" dirty="0" err="1" smtClean="0"/>
              <a:t>who</a:t>
            </a:r>
            <a:r>
              <a:rPr lang="it-IT" sz="3200" dirty="0" smtClean="0"/>
              <a:t> </a:t>
            </a:r>
            <a:r>
              <a:rPr lang="it-IT" sz="3200" dirty="0" err="1" smtClean="0"/>
              <a:t>process</a:t>
            </a:r>
            <a:r>
              <a:rPr lang="it-IT" sz="3200" dirty="0" smtClean="0"/>
              <a:t> new information more </a:t>
            </a:r>
            <a:r>
              <a:rPr lang="it-IT" sz="3200" dirty="0" err="1" smtClean="0"/>
              <a:t>slowly</a:t>
            </a:r>
            <a:endParaRPr lang="it-IT" sz="3200" dirty="0"/>
          </a:p>
        </p:txBody>
      </p:sp>
    </p:spTree>
    <p:extLst>
      <p:ext uri="{BB962C8B-B14F-4D97-AF65-F5344CB8AC3E}">
        <p14:creationId xmlns:p14="http://schemas.microsoft.com/office/powerpoint/2010/main" val="3603111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9"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idx="12"/>
          </p:nvPr>
        </p:nvSpPr>
        <p:spPr/>
        <p:txBody>
          <a:bodyPr/>
          <a:lstStyle/>
          <a:p>
            <a:pPr marL="0" marR="0" lvl="0" indent="0" algn="l" rtl="0">
              <a:spcBef>
                <a:spcPts val="0"/>
              </a:spcBef>
              <a:buSzPct val="25000"/>
              <a:buNone/>
            </a:pPr>
            <a:fld id="{00000000-1234-1234-1234-123412341234}" type="slidenum">
              <a:rPr lang="en-GB" sz="800" b="1" smtClean="0">
                <a:solidFill>
                  <a:schemeClr val="lt2"/>
                </a:solidFill>
                <a:latin typeface="Arial"/>
                <a:ea typeface="Arial"/>
                <a:cs typeface="Arial"/>
                <a:sym typeface="Arial"/>
              </a:rPr>
              <a:t>8</a:t>
            </a:fld>
            <a:endParaRPr lang="en-GB" sz="800" b="1">
              <a:solidFill>
                <a:schemeClr val="lt2"/>
              </a:solidFill>
              <a:latin typeface="Arial"/>
              <a:ea typeface="Arial"/>
              <a:cs typeface="Arial"/>
              <a:sym typeface="Arial"/>
            </a:endParaRPr>
          </a:p>
        </p:txBody>
      </p:sp>
      <p:pic>
        <p:nvPicPr>
          <p:cNvPr id="1026" name="Picture 2" descr="Image result for venn diagram for animals omnivore carniv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802" y="1458059"/>
            <a:ext cx="6229350" cy="3990976"/>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5581934" y="2967335"/>
            <a:ext cx="4544704" cy="1754326"/>
          </a:xfrm>
          <a:prstGeom prst="rect">
            <a:avLst/>
          </a:prstGeom>
          <a:noFill/>
        </p:spPr>
        <p:txBody>
          <a:bodyPr wrap="square" lIns="91440" tIns="45720" rIns="91440" bIns="45720">
            <a:spAutoFit/>
            <a:scene3d>
              <a:camera prst="isometricLeftDown"/>
              <a:lightRig rig="threePt" dir="t"/>
            </a:scene3d>
          </a:bodyPr>
          <a:lstStyle/>
          <a:p>
            <a:pPr algn="ctr"/>
            <a:r>
              <a:rPr lang="it-IT" sz="5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VENN DIAGRAM</a:t>
            </a:r>
            <a:endParaRPr lang="it-IT"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3" name="Rettangolo 2"/>
          <p:cNvSpPr/>
          <p:nvPr/>
        </p:nvSpPr>
        <p:spPr>
          <a:xfrm>
            <a:off x="423081" y="150125"/>
            <a:ext cx="8074683" cy="1323439"/>
          </a:xfrm>
          <a:prstGeom prst="rect">
            <a:avLst/>
          </a:prstGeom>
          <a:noFill/>
        </p:spPr>
        <p:txBody>
          <a:bodyPr wrap="square" lIns="91440" tIns="45720" rIns="91440" bIns="45720">
            <a:spAutoFit/>
          </a:bodyPr>
          <a:lstStyle/>
          <a:p>
            <a:pPr algn="ctr"/>
            <a:r>
              <a:rPr lang="it-IT" sz="4000" dirty="0" smtClean="0">
                <a:ln w="0"/>
                <a:solidFill>
                  <a:schemeClr val="tx1"/>
                </a:solidFill>
                <a:effectLst>
                  <a:outerShdw blurRad="38100" dist="19050" dir="2700000" algn="tl" rotWithShape="0">
                    <a:schemeClr val="dk1">
                      <a:alpha val="40000"/>
                    </a:schemeClr>
                  </a:outerShdw>
                </a:effectLst>
              </a:rPr>
              <a:t>Compare and </a:t>
            </a:r>
            <a:r>
              <a:rPr lang="it-IT" sz="4000" dirty="0" err="1" smtClean="0">
                <a:ln w="0"/>
                <a:solidFill>
                  <a:schemeClr val="tx1"/>
                </a:solidFill>
                <a:effectLst>
                  <a:outerShdw blurRad="38100" dist="19050" dir="2700000" algn="tl" rotWithShape="0">
                    <a:schemeClr val="dk1">
                      <a:alpha val="40000"/>
                    </a:schemeClr>
                  </a:outerShdw>
                </a:effectLst>
              </a:rPr>
              <a:t>contrast</a:t>
            </a:r>
            <a:endParaRPr lang="it-IT" sz="4000" dirty="0" smtClean="0">
              <a:ln w="0"/>
              <a:solidFill>
                <a:schemeClr val="tx1"/>
              </a:solidFill>
              <a:effectLst>
                <a:outerShdw blurRad="38100" dist="19050" dir="2700000" algn="tl" rotWithShape="0">
                  <a:schemeClr val="dk1">
                    <a:alpha val="40000"/>
                  </a:schemeClr>
                </a:outerShdw>
              </a:effectLst>
            </a:endParaRPr>
          </a:p>
          <a:p>
            <a:pPr algn="ctr"/>
            <a:endParaRPr lang="it-IT" sz="4000" b="0" cap="none" spc="0" dirty="0">
              <a:ln w="0"/>
              <a:solidFill>
                <a:schemeClr val="tx1"/>
              </a:solidFill>
              <a:effectLst>
                <a:outerShdw blurRad="38100" dist="19050" dir="2700000" algn="tl" rotWithShape="0">
                  <a:schemeClr val="dk1">
                    <a:alpha val="40000"/>
                  </a:schemeClr>
                </a:outerShdw>
              </a:effectLst>
            </a:endParaRPr>
          </a:p>
        </p:txBody>
      </p:sp>
      <p:sp>
        <p:nvSpPr>
          <p:cNvPr id="6" name="Fumetto 4 5"/>
          <p:cNvSpPr/>
          <p:nvPr/>
        </p:nvSpPr>
        <p:spPr>
          <a:xfrm>
            <a:off x="0" y="1337481"/>
            <a:ext cx="6687403" cy="473577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ctr">
              <a:buFont typeface="+mj-lt"/>
              <a:buAutoNum type="arabicPeriod"/>
            </a:pPr>
            <a:r>
              <a:rPr lang="it-IT" sz="2800" b="1" dirty="0" err="1" smtClean="0">
                <a:ln w="0"/>
                <a:solidFill>
                  <a:schemeClr val="tx1"/>
                </a:solidFill>
                <a:effectLst>
                  <a:outerShdw blurRad="38100" dist="19050" dir="2700000" algn="tl" rotWithShape="0">
                    <a:schemeClr val="dk1">
                      <a:alpha val="40000"/>
                    </a:schemeClr>
                  </a:outerShdw>
                </a:effectLst>
              </a:rPr>
              <a:t>Organize</a:t>
            </a:r>
            <a:r>
              <a:rPr lang="it-IT" sz="2800" b="1" dirty="0" smtClean="0">
                <a:ln w="0"/>
                <a:solidFill>
                  <a:schemeClr val="tx1"/>
                </a:solidFill>
                <a:effectLst>
                  <a:outerShdw blurRad="38100" dist="19050" dir="2700000" algn="tl" rotWithShape="0">
                    <a:schemeClr val="dk1">
                      <a:alpha val="40000"/>
                    </a:schemeClr>
                  </a:outerShdw>
                </a:effectLst>
              </a:rPr>
              <a:t> information </a:t>
            </a:r>
            <a:r>
              <a:rPr lang="it-IT" sz="2800" b="1" dirty="0" err="1" smtClean="0">
                <a:ln w="0"/>
                <a:solidFill>
                  <a:schemeClr val="tx1"/>
                </a:solidFill>
                <a:effectLst>
                  <a:outerShdw blurRad="38100" dist="19050" dir="2700000" algn="tl" rotWithShape="0">
                    <a:schemeClr val="dk1">
                      <a:alpha val="40000"/>
                    </a:schemeClr>
                  </a:outerShdw>
                </a:effectLst>
              </a:rPr>
              <a:t>according</a:t>
            </a:r>
            <a:r>
              <a:rPr lang="it-IT" sz="2800" b="1" dirty="0" smtClean="0">
                <a:ln w="0"/>
                <a:solidFill>
                  <a:schemeClr val="tx1"/>
                </a:solidFill>
                <a:effectLst>
                  <a:outerShdw blurRad="38100" dist="19050" dir="2700000" algn="tl" rotWithShape="0">
                    <a:schemeClr val="dk1">
                      <a:alpha val="40000"/>
                    </a:schemeClr>
                  </a:outerShdw>
                </a:effectLst>
              </a:rPr>
              <a:t> to </a:t>
            </a:r>
            <a:r>
              <a:rPr lang="it-IT" sz="2800" b="1" dirty="0" err="1" smtClean="0">
                <a:ln w="0"/>
                <a:solidFill>
                  <a:schemeClr val="tx1"/>
                </a:solidFill>
                <a:effectLst>
                  <a:outerShdw blurRad="38100" dist="19050" dir="2700000" algn="tl" rotWithShape="0">
                    <a:schemeClr val="dk1">
                      <a:alpha val="40000"/>
                    </a:schemeClr>
                  </a:outerShdw>
                </a:effectLst>
              </a:rPr>
              <a:t>similarities</a:t>
            </a:r>
            <a:r>
              <a:rPr lang="it-IT" sz="2800" b="1" dirty="0" smtClean="0">
                <a:ln w="0"/>
                <a:solidFill>
                  <a:schemeClr val="tx1"/>
                </a:solidFill>
                <a:effectLst>
                  <a:outerShdw blurRad="38100" dist="19050" dir="2700000" algn="tl" rotWithShape="0">
                    <a:schemeClr val="dk1">
                      <a:alpha val="40000"/>
                    </a:schemeClr>
                  </a:outerShdw>
                </a:effectLst>
              </a:rPr>
              <a:t> and </a:t>
            </a:r>
            <a:r>
              <a:rPr lang="it-IT" sz="2800" b="1" dirty="0" err="1" smtClean="0">
                <a:ln w="0"/>
                <a:solidFill>
                  <a:schemeClr val="tx1"/>
                </a:solidFill>
                <a:effectLst>
                  <a:outerShdw blurRad="38100" dist="19050" dir="2700000" algn="tl" rotWithShape="0">
                    <a:schemeClr val="dk1">
                      <a:alpha val="40000"/>
                    </a:schemeClr>
                  </a:outerShdw>
                </a:effectLst>
              </a:rPr>
              <a:t>differences</a:t>
            </a:r>
            <a:endParaRPr lang="it-IT" sz="2800" b="1" dirty="0" smtClean="0">
              <a:ln w="0"/>
              <a:solidFill>
                <a:schemeClr val="tx1"/>
              </a:solidFill>
              <a:effectLst>
                <a:outerShdw blurRad="38100" dist="19050" dir="2700000" algn="tl" rotWithShape="0">
                  <a:schemeClr val="dk1">
                    <a:alpha val="40000"/>
                  </a:schemeClr>
                </a:outerShdw>
              </a:effectLst>
            </a:endParaRPr>
          </a:p>
          <a:p>
            <a:pPr algn="ctr"/>
            <a:endParaRPr lang="it-IT" sz="2800" b="1" dirty="0" smtClean="0">
              <a:ln w="0"/>
              <a:solidFill>
                <a:schemeClr val="tx1"/>
              </a:solidFill>
              <a:effectLst>
                <a:outerShdw blurRad="38100" dist="19050" dir="2700000" algn="tl" rotWithShape="0">
                  <a:schemeClr val="dk1">
                    <a:alpha val="40000"/>
                  </a:schemeClr>
                </a:outerShdw>
              </a:effectLst>
            </a:endParaRPr>
          </a:p>
          <a:p>
            <a:pPr algn="ctr"/>
            <a:r>
              <a:rPr lang="it-IT" sz="2800" b="1" dirty="0" smtClean="0">
                <a:ln w="0"/>
                <a:solidFill>
                  <a:schemeClr val="tx1"/>
                </a:solidFill>
                <a:effectLst>
                  <a:outerShdw blurRad="38100" dist="19050" dir="2700000" algn="tl" rotWithShape="0">
                    <a:schemeClr val="dk1">
                      <a:alpha val="40000"/>
                    </a:schemeClr>
                  </a:outerShdw>
                </a:effectLst>
              </a:rPr>
              <a:t>2. </a:t>
            </a:r>
            <a:r>
              <a:rPr lang="it-IT" sz="2800" b="1" dirty="0" err="1" smtClean="0">
                <a:ln w="0"/>
                <a:solidFill>
                  <a:schemeClr val="tx1"/>
                </a:solidFill>
                <a:effectLst>
                  <a:outerShdw blurRad="38100" dist="19050" dir="2700000" algn="tl" rotWithShape="0">
                    <a:schemeClr val="dk1">
                      <a:alpha val="40000"/>
                    </a:schemeClr>
                  </a:outerShdw>
                </a:effectLst>
              </a:rPr>
              <a:t>Explore</a:t>
            </a:r>
            <a:r>
              <a:rPr lang="it-IT" sz="2800" b="1" dirty="0" smtClean="0">
                <a:ln w="0"/>
                <a:solidFill>
                  <a:schemeClr val="tx1"/>
                </a:solidFill>
                <a:effectLst>
                  <a:outerShdw blurRad="38100" dist="19050" dir="2700000" algn="tl" rotWithShape="0">
                    <a:schemeClr val="dk1">
                      <a:alpha val="40000"/>
                    </a:schemeClr>
                  </a:outerShdw>
                </a:effectLst>
              </a:rPr>
              <a:t> </a:t>
            </a:r>
            <a:r>
              <a:rPr lang="it-IT" sz="2800" b="1" dirty="0" err="1" smtClean="0">
                <a:ln w="0"/>
                <a:solidFill>
                  <a:schemeClr val="tx1"/>
                </a:solidFill>
                <a:effectLst>
                  <a:outerShdw blurRad="38100" dist="19050" dir="2700000" algn="tl" rotWithShape="0">
                    <a:schemeClr val="dk1">
                      <a:alpha val="40000"/>
                    </a:schemeClr>
                  </a:outerShdw>
                </a:effectLst>
              </a:rPr>
              <a:t>relationship</a:t>
            </a:r>
            <a:r>
              <a:rPr lang="it-IT" sz="2800" b="1" dirty="0" smtClean="0">
                <a:ln w="0"/>
                <a:solidFill>
                  <a:schemeClr val="tx1"/>
                </a:solidFill>
                <a:effectLst>
                  <a:outerShdw blurRad="38100" dist="19050" dir="2700000" algn="tl" rotWithShape="0">
                    <a:schemeClr val="dk1">
                      <a:alpha val="40000"/>
                    </a:schemeClr>
                  </a:outerShdw>
                </a:effectLst>
              </a:rPr>
              <a:t>  </a:t>
            </a:r>
            <a:endParaRPr lang="it-IT" sz="2800" b="1"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68927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idx="12"/>
          </p:nvPr>
        </p:nvSpPr>
        <p:spPr/>
        <p:txBody>
          <a:bodyPr/>
          <a:lstStyle/>
          <a:p>
            <a:pPr marL="0" marR="0" lvl="0" indent="0" algn="l" rtl="0">
              <a:spcBef>
                <a:spcPts val="0"/>
              </a:spcBef>
              <a:buSzPct val="25000"/>
              <a:buNone/>
            </a:pPr>
            <a:fld id="{00000000-1234-1234-1234-123412341234}" type="slidenum">
              <a:rPr lang="en-GB" sz="800" b="1" smtClean="0">
                <a:solidFill>
                  <a:schemeClr val="lt2"/>
                </a:solidFill>
                <a:latin typeface="Arial"/>
                <a:ea typeface="Arial"/>
                <a:cs typeface="Arial"/>
                <a:sym typeface="Arial"/>
              </a:rPr>
              <a:t>9</a:t>
            </a:fld>
            <a:endParaRPr lang="en-GB" sz="800" b="1">
              <a:solidFill>
                <a:schemeClr val="lt2"/>
              </a:solidFill>
              <a:latin typeface="Arial"/>
              <a:ea typeface="Arial"/>
              <a:cs typeface="Arial"/>
              <a:sym typeface="Arial"/>
            </a:endParaRPr>
          </a:p>
        </p:txBody>
      </p:sp>
      <p:pic>
        <p:nvPicPr>
          <p:cNvPr id="2050" name="Picture 2" descr="Image result for venn diagram for goldilocks and the three bea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449" y="149696"/>
            <a:ext cx="9848850" cy="623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10342"/>
      </p:ext>
    </p:extLst>
  </p:cSld>
  <p:clrMapOvr>
    <a:masterClrMapping/>
  </p:clrMapOvr>
  <p:timing>
    <p:tnLst>
      <p:par>
        <p:cTn id="1" dur="indefinite" restart="never" nodeType="tmRoot"/>
      </p:par>
    </p:tnLst>
  </p:timing>
</p:sld>
</file>

<file path=ppt/theme/theme1.xml><?xml version="1.0" encoding="utf-8"?>
<a:theme xmlns:a="http://schemas.openxmlformats.org/drawingml/2006/main" name="Pearson">
  <a:themeElements>
    <a:clrScheme name="Pearson colors">
      <a:dk1>
        <a:srgbClr val="000000"/>
      </a:dk1>
      <a:lt1>
        <a:srgbClr val="D4EAE4"/>
      </a:lt1>
      <a:dk2>
        <a:srgbClr val="007FA3"/>
      </a:dk2>
      <a:lt2>
        <a:srgbClr val="003057"/>
      </a:lt2>
      <a:accent1>
        <a:srgbClr val="D2DB0E"/>
      </a:accent1>
      <a:accent2>
        <a:srgbClr val="12B2A6"/>
      </a:accent2>
      <a:accent3>
        <a:srgbClr val="DB0020"/>
      </a:accent3>
      <a:accent4>
        <a:srgbClr val="9E007E"/>
      </a:accent4>
      <a:accent5>
        <a:srgbClr val="EA7600"/>
      </a:accent5>
      <a:accent6>
        <a:srgbClr val="005A70"/>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1699</TotalTime>
  <Words>2858</Words>
  <Application>Microsoft Office PowerPoint</Application>
  <PresentationFormat>Presentazione su schermo (4:3)</PresentationFormat>
  <Paragraphs>533</Paragraphs>
  <Slides>45</Slides>
  <Notes>39</Notes>
  <HiddenSlides>0</HiddenSlides>
  <MMClips>0</MMClips>
  <ScaleCrop>false</ScaleCrop>
  <HeadingPairs>
    <vt:vector size="8" baseType="variant">
      <vt:variant>
        <vt:lpstr>Caratteri utilizzati</vt:lpstr>
      </vt:variant>
      <vt:variant>
        <vt:i4>16</vt:i4>
      </vt:variant>
      <vt:variant>
        <vt:lpstr>Tema</vt:lpstr>
      </vt:variant>
      <vt:variant>
        <vt:i4>1</vt:i4>
      </vt:variant>
      <vt:variant>
        <vt:lpstr>Server OLE incorporati</vt:lpstr>
      </vt:variant>
      <vt:variant>
        <vt:i4>1</vt:i4>
      </vt:variant>
      <vt:variant>
        <vt:lpstr>Titoli diapositive</vt:lpstr>
      </vt:variant>
      <vt:variant>
        <vt:i4>45</vt:i4>
      </vt:variant>
    </vt:vector>
  </HeadingPairs>
  <TitlesOfParts>
    <vt:vector size="63" baseType="lpstr">
      <vt:lpstr>MS PGothic</vt:lpstr>
      <vt:lpstr>MS PGothic</vt:lpstr>
      <vt:lpstr>Arial</vt:lpstr>
      <vt:lpstr>Cabin</vt:lpstr>
      <vt:lpstr>Calibri</vt:lpstr>
      <vt:lpstr>Candara</vt:lpstr>
      <vt:lpstr>Comic Sans MS</vt:lpstr>
      <vt:lpstr>Courier New</vt:lpstr>
      <vt:lpstr>Lato Light</vt:lpstr>
      <vt:lpstr>Lato Medium</vt:lpstr>
      <vt:lpstr>Open Sans</vt:lpstr>
      <vt:lpstr>PT Sans</vt:lpstr>
      <vt:lpstr>Tahoma</vt:lpstr>
      <vt:lpstr>Times New Roman</vt:lpstr>
      <vt:lpstr>Verdana</vt:lpstr>
      <vt:lpstr>Wingdings</vt:lpstr>
      <vt:lpstr>Pearson</vt:lpstr>
      <vt:lpstr>Acrobat Document</vt:lpstr>
      <vt:lpstr>Presentazione standard di PowerPoint</vt:lpstr>
      <vt:lpstr>n</vt:lpstr>
      <vt:lpstr>Session Aims  Inclusive classrooms must incorporate a variety of teaching methods in order to reach students of varying learning abilites </vt:lpstr>
      <vt:lpstr>a</vt:lpstr>
      <vt:lpstr>Presentazione standard di PowerPoint</vt:lpstr>
      <vt:lpstr>Presentazione standard di PowerPoint</vt:lpstr>
      <vt:lpstr>Activating prior-knowledge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Sensitizing Students to Grammar</vt:lpstr>
      <vt:lpstr>Presentazione standard di PowerPoint</vt:lpstr>
      <vt:lpstr>Presentazione standard di PowerPoint</vt:lpstr>
      <vt:lpstr>Presentazione standard di PowerPoint</vt:lpstr>
      <vt:lpstr>Presentazione standard di PowerPoint</vt:lpstr>
      <vt:lpstr>MAP YOUR GRAMMAR</vt:lpstr>
      <vt:lpstr>Presentazione standard di PowerPoint</vt:lpstr>
      <vt:lpstr>WHAT CAN YOU REMEMBER FROM THE PICTURE?   </vt:lpstr>
      <vt:lpstr>Presentazione standard di PowerPoint</vt:lpstr>
      <vt:lpstr>Presentazione standard di PowerPoint</vt:lpstr>
      <vt:lpstr>Presentazione standard di PowerPoint</vt:lpstr>
      <vt:lpstr>Drama Story prediction – What’s it about?</vt:lpstr>
      <vt:lpstr>Presentazione standard di PowerPoint</vt:lpstr>
      <vt:lpstr>Insert examples of Amazing Minds – reading activities and projects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John Dewey</vt:lpstr>
      <vt:lpstr>Grazie per la partecipazione!  formazione.elt@pearson.it</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Titolo</dc:title>
  <dc:creator>Comunicazione Marketing</dc:creator>
  <cp:lastModifiedBy>Lia Perillo</cp:lastModifiedBy>
  <cp:revision>157</cp:revision>
  <dcterms:modified xsi:type="dcterms:W3CDTF">2017-04-20T17:58:41Z</dcterms:modified>
</cp:coreProperties>
</file>