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Fare clic per modificare stile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it-IT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17/04/17</a:t>
            </a:r>
            <a:endParaRPr b="0" lang="it-I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51F2CA30-8BDB-4B59-8063-0C5A064FA23A}" type="slidenum">
              <a:rPr b="0" lang="it-IT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Fai clic per modificare il formato del testo della struttura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Secondo livello struttura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Terzo livello struttura</a:t>
            </a:r>
            <a:endParaRPr b="0" lang="it-IT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Quarto livello struttura</a:t>
            </a:r>
            <a:endParaRPr b="0" lang="it-IT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Fare clic per modificare stile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Fai clic per modificare il formato del testo della struttura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Secondo livello struttura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Terzo livello struttura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Quarto livello struttura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livello struttura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Sesto livello struttura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Settimo livello strutturaFare clic per modificare gli stili del testo dello schema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it-IT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Secondo livello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Terzo livello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Quarto livello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livello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it-IT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17/04/17</a:t>
            </a:r>
            <a:endParaRPr b="0" lang="it-I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41A7D35-9736-465A-A247-37093433ACEC}" type="slidenum">
              <a:rPr b="0" lang="it-IT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  <a:gradFill>
            <a:gsLst>
              <a:gs pos="0">
                <a:srgbClr val="3e7fcc"/>
              </a:gs>
              <a:gs pos="100000">
                <a:srgbClr val="a4c1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it-IT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Normalità, diversità, inclusione linguistica</a:t>
            </a:r>
            <a:r>
              <a:rPr b="0" lang="it-IT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it-IT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gradFill>
            <a:gsLst>
              <a:gs pos="0">
                <a:srgbClr val="3e7fcc"/>
              </a:gs>
              <a:gs pos="100000">
                <a:srgbClr val="a4c1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txBody>
          <a:bodyPr/>
          <a:p>
            <a:pPr algn="ctr">
              <a:lnSpc>
                <a:spcPct val="100000"/>
              </a:lnSpc>
            </a:pP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 ambiente di apprendimento multilingue che 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permetta a tutti di realizzare le proprie potenzialità 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Martin Dodman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gradFill>
            <a:gsLst>
              <a:gs pos="0">
                <a:srgbClr val="3e7fcc"/>
              </a:gs>
              <a:gs pos="100000">
                <a:srgbClr val="a4c1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it-IT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Politiche, processi, percorsi </a:t>
            </a:r>
            <a:r>
              <a:rPr b="1" lang="it-IT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it-IT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Dalla normalità alla diversità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gradFill>
            <a:gsLst>
              <a:gs pos="0">
                <a:srgbClr val="3e7fcc"/>
              </a:gs>
              <a:gs pos="100000">
                <a:srgbClr val="a4c1ff"/>
              </a:gs>
            </a:gsLst>
            <a:lin ang="16200000"/>
          </a:grad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Politiche e ambienti di apprendimento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accoglienza, integrazione, inclusione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Processi formativi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presupposti e attese, percorsi ed esiti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Normalità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costrutto culturale egemonico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0" i="1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range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di caratteristiche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attese e verifiche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esclusione 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Diversità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fenomeno intrinseco alla vita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insieme delle potenzialità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inclusione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i="1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Empowerment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 comunità competenti fondate sulla diversità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Ambienti di apprendimento inclusivi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spazi, tempi, persone, attività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gradFill>
            <a:gsLst>
              <a:gs pos="0">
                <a:srgbClr val="3e7fcc"/>
              </a:gs>
              <a:gs pos="100000">
                <a:srgbClr val="a4c1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it-IT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Apprendimento, linguaggio, competenza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gradFill>
            <a:gsLst>
              <a:gs pos="0">
                <a:srgbClr val="3e7fcc"/>
              </a:gs>
              <a:gs pos="100000">
                <a:srgbClr val="a4c1ff"/>
              </a:gs>
            </a:gsLst>
            <a:lin ang="16200000"/>
          </a:gradFill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Apprendimento, adattamento, esperienza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conoscere e agire nei propri ambienti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costruire schemi e copioni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sviluppare linguaggio e competenze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Linguaggio, normalità, diversità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linguaggi corporeo, visivo, sonoro, umano si intersecano e e si alimentano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plurilinguismo e multilinguismo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alternanza linguistica per inclusione ed</a:t>
            </a:r>
            <a:r>
              <a:rPr b="0" i="1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empowerment   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Competenza come “capacità di orientarsi”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competenze trasversali e multiformi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conoscitiva, comunicativa, metodologico-operativa, relazionale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indicatori di competenza diversificate 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azioni e linguaggi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</TotalTime>
  <Application>LibreOffice/5.1.4.2$Windows_x86 LibreOffice_project/f99d75f39f1c57ebdd7ffc5f42867c12031db97a</Application>
  <Words>183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2014-11-05T11:35:26Z</dcterms:created>
  <dc:creator>Martin Dodman</dc:creator>
  <dc:description/>
  <dc:language>it-IT</dc:language>
  <cp:lastModifiedBy>Martin Dodman</cp:lastModifiedBy>
  <dcterms:modified xsi:type="dcterms:W3CDTF">2017-04-16T10:06:53Z</dcterms:modified>
  <cp:revision>76</cp:revision>
  <dc:subject/>
  <dc:title>Presentazione di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Presentazione su schermo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</vt:i4>
  </property>
</Properties>
</file>